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2" d="100"/>
          <a:sy n="52" d="100"/>
        </p:scale>
        <p:origin x="-1572" y="-1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C93F346-BE8E-4860-B8A9-0BDB06BDE718}" type="datetimeFigureOut">
              <a:rPr lang="ru-RU" smtClean="0"/>
              <a:pPr/>
              <a:t>15.03.2018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39B6BC-5C69-4FF1-A91E-8BE6BD06ACE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C93F346-BE8E-4860-B8A9-0BDB06BDE718}" type="datetimeFigureOut">
              <a:rPr lang="ru-RU" smtClean="0"/>
              <a:pPr/>
              <a:t>15.03.2018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39B6BC-5C69-4FF1-A91E-8BE6BD06ACE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C93F346-BE8E-4860-B8A9-0BDB06BDE718}" type="datetimeFigureOut">
              <a:rPr lang="ru-RU" smtClean="0"/>
              <a:pPr/>
              <a:t>15.03.2018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39B6BC-5C69-4FF1-A91E-8BE6BD06ACE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C93F346-BE8E-4860-B8A9-0BDB06BDE718}" type="datetimeFigureOut">
              <a:rPr lang="ru-RU" smtClean="0"/>
              <a:pPr/>
              <a:t>15.03.2018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39B6BC-5C69-4FF1-A91E-8BE6BD06ACE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C93F346-BE8E-4860-B8A9-0BDB06BDE718}" type="datetimeFigureOut">
              <a:rPr lang="ru-RU" smtClean="0"/>
              <a:pPr/>
              <a:t>15.03.2018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39B6BC-5C69-4FF1-A91E-8BE6BD06ACE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C93F346-BE8E-4860-B8A9-0BDB06BDE718}" type="datetimeFigureOut">
              <a:rPr lang="ru-RU" smtClean="0"/>
              <a:pPr/>
              <a:t>15.03.2018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39B6BC-5C69-4FF1-A91E-8BE6BD06ACE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C93F346-BE8E-4860-B8A9-0BDB06BDE718}" type="datetimeFigureOut">
              <a:rPr lang="ru-RU" smtClean="0"/>
              <a:pPr/>
              <a:t>15.03.2018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139B6BC-5C69-4FF1-A91E-8BE6BD06ACE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C93F346-BE8E-4860-B8A9-0BDB06BDE718}" type="datetimeFigureOut">
              <a:rPr lang="ru-RU" smtClean="0"/>
              <a:pPr/>
              <a:t>15.03.2018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139B6BC-5C69-4FF1-A91E-8BE6BD06ACE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C93F346-BE8E-4860-B8A9-0BDB06BDE718}" type="datetimeFigureOut">
              <a:rPr lang="ru-RU" smtClean="0"/>
              <a:pPr/>
              <a:t>15.03.2018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139B6BC-5C69-4FF1-A91E-8BE6BD06ACE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C93F346-BE8E-4860-B8A9-0BDB06BDE718}" type="datetimeFigureOut">
              <a:rPr lang="ru-RU" smtClean="0"/>
              <a:pPr/>
              <a:t>15.03.2018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39B6BC-5C69-4FF1-A91E-8BE6BD06ACE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C93F346-BE8E-4860-B8A9-0BDB06BDE718}" type="datetimeFigureOut">
              <a:rPr lang="ru-RU" smtClean="0"/>
              <a:pPr/>
              <a:t>15.03.2018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39B6BC-5C69-4FF1-A91E-8BE6BD06ACE6}"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93F346-BE8E-4860-B8A9-0BDB06BDE718}" type="datetimeFigureOut">
              <a:rPr lang="ru-RU" smtClean="0"/>
              <a:pPr/>
              <a:t>15.03.2018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39B6BC-5C69-4FF1-A91E-8BE6BD06ACE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
            </a:r>
            <a:br>
              <a:rPr lang="ru-RU" dirty="0" smtClean="0"/>
            </a:br>
            <a:r>
              <a:rPr lang="ru-RU" dirty="0" smtClean="0"/>
              <a:t/>
            </a:r>
            <a:br>
              <a:rPr lang="ru-RU" dirty="0" smtClean="0"/>
            </a:br>
            <a:r>
              <a:rPr lang="ru-RU" dirty="0" smtClean="0"/>
              <a:t>4 </a:t>
            </a:r>
            <a:r>
              <a:rPr lang="ru-RU" dirty="0" smtClean="0"/>
              <a:t>задание.</a:t>
            </a:r>
            <a:br>
              <a:rPr lang="ru-RU" dirty="0" smtClean="0"/>
            </a:br>
            <a:r>
              <a:rPr lang="ru-RU" dirty="0" smtClean="0"/>
              <a:t>Учитель называет одного из </a:t>
            </a:r>
            <a:r>
              <a:rPr lang="ru-RU" dirty="0" err="1" smtClean="0"/>
              <a:t>геро</a:t>
            </a:r>
            <a:r>
              <a:rPr lang="ru-RU" dirty="0" smtClean="0"/>
              <a:t>-</a:t>
            </a:r>
            <a:br>
              <a:rPr lang="ru-RU" dirty="0" smtClean="0"/>
            </a:br>
            <a:r>
              <a:rPr lang="ru-RU" dirty="0" err="1" smtClean="0"/>
              <a:t>ев,представляющих</a:t>
            </a:r>
            <a:r>
              <a:rPr lang="ru-RU" dirty="0" smtClean="0"/>
              <a:t> собой неразлучные </a:t>
            </a:r>
            <a:r>
              <a:rPr lang="ru-RU" dirty="0" err="1" smtClean="0"/>
              <a:t>пары,команды</a:t>
            </a:r>
            <a:r>
              <a:rPr lang="ru-RU" dirty="0" smtClean="0"/>
              <a:t> должны называть вторую пару</a:t>
            </a:r>
            <a:br>
              <a:rPr lang="ru-RU" dirty="0" smtClean="0"/>
            </a:br>
            <a:r>
              <a:rPr lang="ru-RU" dirty="0" smtClean="0"/>
              <a:t>Дон Кихот</a:t>
            </a:r>
            <a:br>
              <a:rPr lang="ru-RU" dirty="0" smtClean="0"/>
            </a:br>
            <a:r>
              <a:rPr lang="ru-RU" dirty="0" smtClean="0"/>
              <a:t>Том </a:t>
            </a:r>
            <a:r>
              <a:rPr lang="ru-RU" dirty="0" err="1" smtClean="0"/>
              <a:t>Сойер</a:t>
            </a:r>
            <a:r>
              <a:rPr lang="ru-RU" dirty="0" smtClean="0"/>
              <a:t/>
            </a:r>
            <a:br>
              <a:rPr lang="ru-RU" dirty="0" smtClean="0"/>
            </a:br>
            <a:r>
              <a:rPr lang="ru-RU" dirty="0" smtClean="0"/>
              <a:t>Пётр Гринёв</a:t>
            </a:r>
            <a:br>
              <a:rPr lang="ru-RU" dirty="0" smtClean="0"/>
            </a:br>
            <a:r>
              <a:rPr lang="ru-RU" dirty="0" smtClean="0"/>
              <a:t>Робинзон</a:t>
            </a:r>
            <a:br>
              <a:rPr lang="ru-RU" dirty="0" smtClean="0"/>
            </a:br>
            <a:r>
              <a:rPr lang="ru-RU" dirty="0" err="1" smtClean="0"/>
              <a:t>Добчинский</a:t>
            </a:r>
            <a:r>
              <a:rPr lang="ru-RU" dirty="0" smtClean="0"/>
              <a:t/>
            </a:r>
            <a:br>
              <a:rPr lang="ru-RU" dirty="0" smtClean="0"/>
            </a:br>
            <a:r>
              <a:rPr lang="ru-RU" dirty="0" err="1" smtClean="0"/>
              <a:t>Винни</a:t>
            </a:r>
            <a:r>
              <a:rPr lang="ru-RU" dirty="0" smtClean="0"/>
              <a:t> Пух</a:t>
            </a:r>
            <a:br>
              <a:rPr lang="ru-RU" dirty="0" smtClean="0"/>
            </a:br>
            <a:r>
              <a:rPr lang="ru-RU" dirty="0" smtClean="0"/>
              <a:t>Холмс</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Ответы:</a:t>
            </a:r>
            <a:br>
              <a:rPr lang="ru-RU" dirty="0" smtClean="0"/>
            </a:br>
            <a:r>
              <a:rPr lang="ru-RU" dirty="0" err="1" smtClean="0"/>
              <a:t>Санчо</a:t>
            </a:r>
            <a:r>
              <a:rPr lang="ru-RU" dirty="0" smtClean="0"/>
              <a:t> </a:t>
            </a:r>
            <a:r>
              <a:rPr lang="ru-RU" dirty="0" err="1"/>
              <a:t>П</a:t>
            </a:r>
            <a:r>
              <a:rPr lang="ru-RU" dirty="0" err="1" smtClean="0"/>
              <a:t>ансо</a:t>
            </a:r>
            <a:r>
              <a:rPr lang="ru-RU" dirty="0" smtClean="0"/>
              <a:t>, Гек </a:t>
            </a:r>
            <a:r>
              <a:rPr lang="ru-RU" dirty="0" err="1" smtClean="0"/>
              <a:t>Финн,Савельич</a:t>
            </a:r>
            <a:r>
              <a:rPr lang="ru-RU" dirty="0" smtClean="0"/>
              <a:t>,</a:t>
            </a:r>
            <a:br>
              <a:rPr lang="ru-RU" dirty="0" smtClean="0"/>
            </a:br>
            <a:r>
              <a:rPr lang="ru-RU" dirty="0" err="1" smtClean="0"/>
              <a:t>Пятница,Бобчинский,Пятачок,Ватсон</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
            </a:r>
            <a:br>
              <a:rPr lang="ru-RU" dirty="0" smtClean="0"/>
            </a:br>
            <a:r>
              <a:rPr lang="ru-RU" dirty="0" smtClean="0"/>
              <a:t>5 </a:t>
            </a:r>
            <a:r>
              <a:rPr lang="ru-RU" dirty="0" err="1" smtClean="0"/>
              <a:t>задание.В</a:t>
            </a:r>
            <a:r>
              <a:rPr lang="ru-RU" dirty="0" smtClean="0"/>
              <a:t> литературе </a:t>
            </a:r>
            <a:r>
              <a:rPr lang="ru-RU" dirty="0" smtClean="0"/>
              <a:t>немало резко </a:t>
            </a:r>
            <a:r>
              <a:rPr lang="ru-RU" dirty="0" smtClean="0"/>
              <a:t>противопоставленных по </a:t>
            </a:r>
            <a:r>
              <a:rPr lang="ru-RU" dirty="0" smtClean="0"/>
              <a:t>характеру </a:t>
            </a:r>
            <a:r>
              <a:rPr lang="ru-RU" dirty="0" err="1" smtClean="0"/>
              <a:t>героев.Учитель</a:t>
            </a:r>
            <a:r>
              <a:rPr lang="ru-RU" dirty="0" smtClean="0"/>
              <a:t> называет </a:t>
            </a:r>
            <a:r>
              <a:rPr lang="ru-RU" dirty="0" err="1" smtClean="0"/>
              <a:t>одного,команды-его</a:t>
            </a:r>
            <a:r>
              <a:rPr lang="ru-RU" dirty="0" smtClean="0"/>
              <a:t> </a:t>
            </a:r>
            <a:r>
              <a:rPr lang="ru-RU" dirty="0" smtClean="0"/>
              <a:t>пару.</a:t>
            </a:r>
            <a:br>
              <a:rPr lang="ru-RU" dirty="0" smtClean="0"/>
            </a:br>
            <a:r>
              <a:rPr lang="ru-RU" dirty="0" smtClean="0"/>
              <a:t>Базаров-</a:t>
            </a:r>
            <a:br>
              <a:rPr lang="ru-RU" dirty="0" smtClean="0"/>
            </a:br>
            <a:r>
              <a:rPr lang="ru-RU" dirty="0" smtClean="0"/>
              <a:t>Онегин-</a:t>
            </a:r>
            <a:br>
              <a:rPr lang="ru-RU" dirty="0" smtClean="0"/>
            </a:br>
            <a:r>
              <a:rPr lang="ru-RU" dirty="0" smtClean="0"/>
              <a:t>Обломов-</a:t>
            </a:r>
            <a:br>
              <a:rPr lang="ru-RU" dirty="0" smtClean="0"/>
            </a:br>
            <a:r>
              <a:rPr lang="ru-RU" dirty="0" smtClean="0"/>
              <a:t>Гринёв-</a:t>
            </a:r>
            <a:br>
              <a:rPr lang="ru-RU" dirty="0" smtClean="0"/>
            </a:br>
            <a:r>
              <a:rPr lang="ru-RU" dirty="0" smtClean="0"/>
              <a:t>Наполеон-</a:t>
            </a:r>
            <a:br>
              <a:rPr lang="ru-RU" dirty="0" smtClean="0"/>
            </a:b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Ответы:</a:t>
            </a:r>
            <a:br>
              <a:rPr lang="ru-RU" dirty="0" smtClean="0"/>
            </a:br>
            <a:r>
              <a:rPr lang="ru-RU" dirty="0" smtClean="0"/>
              <a:t>Кирсанов</a:t>
            </a:r>
            <a:br>
              <a:rPr lang="ru-RU" dirty="0" smtClean="0"/>
            </a:br>
            <a:r>
              <a:rPr lang="ru-RU" dirty="0" smtClean="0"/>
              <a:t>Ленский</a:t>
            </a:r>
            <a:br>
              <a:rPr lang="ru-RU" dirty="0" smtClean="0"/>
            </a:br>
            <a:r>
              <a:rPr lang="ru-RU" dirty="0" err="1" smtClean="0"/>
              <a:t>Штольц</a:t>
            </a:r>
            <a:r>
              <a:rPr lang="ru-RU" dirty="0" smtClean="0"/>
              <a:t/>
            </a:r>
            <a:br>
              <a:rPr lang="ru-RU" dirty="0" smtClean="0"/>
            </a:br>
            <a:r>
              <a:rPr lang="ru-RU" dirty="0" smtClean="0"/>
              <a:t>Швабрин</a:t>
            </a:r>
            <a:br>
              <a:rPr lang="ru-RU" dirty="0" smtClean="0"/>
            </a:br>
            <a:r>
              <a:rPr lang="ru-RU" dirty="0" smtClean="0"/>
              <a:t>Кутузов</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6 задание.</a:t>
            </a:r>
            <a:br>
              <a:rPr lang="ru-RU" dirty="0" smtClean="0"/>
            </a:br>
            <a:r>
              <a:rPr lang="ru-RU" dirty="0" smtClean="0"/>
              <a:t>Закончите пословицу</a:t>
            </a:r>
            <a:br>
              <a:rPr lang="ru-RU" dirty="0" smtClean="0"/>
            </a:br>
            <a:r>
              <a:rPr lang="ru-RU" dirty="0" smtClean="0"/>
              <a:t>Лучше синица в руке,</a:t>
            </a:r>
            <a:br>
              <a:rPr lang="ru-RU" dirty="0" smtClean="0"/>
            </a:br>
            <a:r>
              <a:rPr lang="ru-RU" dirty="0" smtClean="0"/>
              <a:t>Маленькое дело лучше…</a:t>
            </a:r>
            <a:br>
              <a:rPr lang="ru-RU" dirty="0" smtClean="0"/>
            </a:br>
            <a:r>
              <a:rPr lang="ru-RU" dirty="0" smtClean="0"/>
              <a:t>Терпенье и труд…</a:t>
            </a:r>
            <a:br>
              <a:rPr lang="ru-RU" dirty="0" smtClean="0"/>
            </a:br>
            <a:r>
              <a:rPr lang="ru-RU" dirty="0" smtClean="0"/>
              <a:t>Куй железо…</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Ответы:</a:t>
            </a:r>
            <a:br>
              <a:rPr lang="ru-RU" dirty="0" smtClean="0"/>
            </a:br>
            <a:r>
              <a:rPr lang="ru-RU" dirty="0" smtClean="0"/>
              <a:t>чем журавль в небе</a:t>
            </a:r>
            <a:br>
              <a:rPr lang="ru-RU" dirty="0" smtClean="0"/>
            </a:br>
            <a:r>
              <a:rPr lang="ru-RU" dirty="0" smtClean="0"/>
              <a:t>большого безделья</a:t>
            </a:r>
            <a:br>
              <a:rPr lang="ru-RU" dirty="0" smtClean="0"/>
            </a:br>
            <a:r>
              <a:rPr lang="ru-RU" dirty="0" smtClean="0"/>
              <a:t>всё перетрут</a:t>
            </a:r>
            <a:br>
              <a:rPr lang="ru-RU" dirty="0" smtClean="0"/>
            </a:br>
            <a:r>
              <a:rPr lang="ru-RU" dirty="0" smtClean="0"/>
              <a:t>пока горячо</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7 задание</a:t>
            </a:r>
            <a:br>
              <a:rPr lang="ru-RU" dirty="0" smtClean="0"/>
            </a:br>
            <a:r>
              <a:rPr lang="ru-RU" dirty="0" smtClean="0"/>
              <a:t>Закончите крылатые выражения</a:t>
            </a:r>
            <a:br>
              <a:rPr lang="ru-RU" dirty="0" smtClean="0"/>
            </a:br>
            <a:r>
              <a:rPr lang="ru-RU" dirty="0" smtClean="0"/>
              <a:t>Буря в …</a:t>
            </a:r>
            <a:br>
              <a:rPr lang="ru-RU" dirty="0" smtClean="0"/>
            </a:br>
            <a:r>
              <a:rPr lang="ru-RU" dirty="0" smtClean="0"/>
              <a:t>И дым отечества…</a:t>
            </a:r>
            <a:br>
              <a:rPr lang="ru-RU" dirty="0" smtClean="0"/>
            </a:br>
            <a:r>
              <a:rPr lang="ru-RU" dirty="0" smtClean="0"/>
              <a:t>Служить бы рад,</a:t>
            </a:r>
            <a:br>
              <a:rPr lang="ru-RU" dirty="0" smtClean="0"/>
            </a:br>
            <a:r>
              <a:rPr lang="ru-RU" dirty="0" smtClean="0"/>
              <a:t>Всё-таки она…</a:t>
            </a:r>
            <a:br>
              <a:rPr lang="ru-RU" dirty="0" smtClean="0"/>
            </a:br>
            <a:r>
              <a:rPr lang="ru-RU" dirty="0" smtClean="0"/>
              <a:t>Свежо ещё порох …</a:t>
            </a:r>
            <a:br>
              <a:rPr lang="ru-RU" dirty="0" smtClean="0"/>
            </a:br>
            <a:r>
              <a:rPr lang="ru-RU" dirty="0" smtClean="0"/>
              <a:t>Привычка сверху нам </a:t>
            </a:r>
            <a:r>
              <a:rPr lang="ru-RU" dirty="0" err="1" smtClean="0"/>
              <a:t>дана,замена</a:t>
            </a:r>
            <a:r>
              <a:rPr lang="ru-RU" dirty="0" smtClean="0"/>
              <a:t>…</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Ответы:</a:t>
            </a:r>
            <a:br>
              <a:rPr lang="ru-RU" dirty="0" smtClean="0"/>
            </a:br>
            <a:r>
              <a:rPr lang="ru-RU" dirty="0" smtClean="0"/>
              <a:t>-воды;</a:t>
            </a:r>
            <a:r>
              <a:rPr lang="ru-RU" dirty="0" smtClean="0"/>
              <a:t/>
            </a:r>
            <a:br>
              <a:rPr lang="ru-RU" dirty="0" smtClean="0"/>
            </a:br>
            <a:r>
              <a:rPr lang="ru-RU" dirty="0" smtClean="0"/>
              <a:t>-нам </a:t>
            </a:r>
            <a:r>
              <a:rPr lang="ru-RU" dirty="0" smtClean="0"/>
              <a:t>сладок и </a:t>
            </a:r>
            <a:r>
              <a:rPr lang="ru-RU" dirty="0" smtClean="0"/>
              <a:t>приятен;</a:t>
            </a:r>
            <a:r>
              <a:rPr lang="ru-RU" dirty="0" smtClean="0"/>
              <a:t/>
            </a:r>
            <a:br>
              <a:rPr lang="ru-RU" dirty="0" smtClean="0"/>
            </a:br>
            <a:r>
              <a:rPr lang="ru-RU" dirty="0" smtClean="0"/>
              <a:t>-да </a:t>
            </a:r>
            <a:r>
              <a:rPr lang="ru-RU" dirty="0" smtClean="0"/>
              <a:t>прислуживаться </a:t>
            </a:r>
            <a:r>
              <a:rPr lang="ru-RU" dirty="0" smtClean="0"/>
              <a:t>тошно;</a:t>
            </a:r>
            <a:r>
              <a:rPr lang="ru-RU" dirty="0" smtClean="0"/>
              <a:t/>
            </a:r>
            <a:br>
              <a:rPr lang="ru-RU" dirty="0" smtClean="0"/>
            </a:br>
            <a:r>
              <a:rPr lang="ru-RU" dirty="0" smtClean="0"/>
              <a:t>-в пороховнице;</a:t>
            </a:r>
            <a:r>
              <a:rPr lang="ru-RU" dirty="0" smtClean="0"/>
              <a:t/>
            </a:r>
            <a:br>
              <a:rPr lang="ru-RU" dirty="0" smtClean="0"/>
            </a:br>
            <a:r>
              <a:rPr lang="ru-RU" dirty="0" smtClean="0"/>
              <a:t>счастью она</a:t>
            </a: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
            </a:r>
            <a:br>
              <a:rPr lang="ru-RU" dirty="0" smtClean="0"/>
            </a:br>
            <a:r>
              <a:rPr lang="ru-RU" dirty="0" smtClean="0"/>
              <a:t>8 </a:t>
            </a:r>
            <a:r>
              <a:rPr lang="ru-RU" dirty="0" smtClean="0"/>
              <a:t>задание</a:t>
            </a:r>
            <a:br>
              <a:rPr lang="ru-RU" dirty="0" smtClean="0"/>
            </a:br>
            <a:r>
              <a:rPr lang="ru-RU" dirty="0" smtClean="0"/>
              <a:t>Установите соответствие между фразеологизмами и их значениями</a:t>
            </a:r>
            <a:br>
              <a:rPr lang="ru-RU" dirty="0" smtClean="0"/>
            </a:br>
            <a:r>
              <a:rPr lang="ru-RU" dirty="0" smtClean="0"/>
              <a:t>а)Вавилонское столпотворение</a:t>
            </a:r>
            <a:br>
              <a:rPr lang="ru-RU" dirty="0" smtClean="0"/>
            </a:br>
            <a:r>
              <a:rPr lang="ru-RU" dirty="0" smtClean="0"/>
              <a:t>б)Ахиллесова пята</a:t>
            </a:r>
            <a:br>
              <a:rPr lang="ru-RU" dirty="0" smtClean="0"/>
            </a:br>
            <a:r>
              <a:rPr lang="ru-RU" dirty="0" smtClean="0"/>
              <a:t>в)Брать голыми руками </a:t>
            </a:r>
            <a:br>
              <a:rPr lang="ru-RU" dirty="0" smtClean="0"/>
            </a:br>
            <a:r>
              <a:rPr lang="ru-RU" dirty="0" smtClean="0"/>
              <a:t>г)Бить по карману</a:t>
            </a:r>
            <a:br>
              <a:rPr lang="ru-RU" dirty="0" smtClean="0"/>
            </a:br>
            <a:r>
              <a:rPr lang="ru-RU" dirty="0" err="1" smtClean="0"/>
              <a:t>д</a:t>
            </a:r>
            <a:r>
              <a:rPr lang="ru-RU" dirty="0" smtClean="0"/>
              <a:t>)Бесструнная балалайка</a:t>
            </a:r>
            <a:br>
              <a:rPr lang="ru-RU" dirty="0" smtClean="0"/>
            </a:br>
            <a:r>
              <a:rPr lang="ru-RU" dirty="0" smtClean="0"/>
              <a:t>е)Аршин с шапкой</a:t>
            </a:r>
            <a:br>
              <a:rPr lang="ru-RU" dirty="0" smtClean="0"/>
            </a:br>
            <a:r>
              <a:rPr lang="ru-RU" dirty="0" smtClean="0"/>
              <a:t>ё)Барашек в бумажке</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1)Мал ростом</a:t>
            </a:r>
            <a:br>
              <a:rPr lang="ru-RU" dirty="0" smtClean="0"/>
            </a:br>
            <a:r>
              <a:rPr lang="ru-RU" dirty="0" smtClean="0"/>
              <a:t>2)Беспорядок</a:t>
            </a:r>
            <a:br>
              <a:rPr lang="ru-RU" dirty="0" smtClean="0"/>
            </a:br>
            <a:r>
              <a:rPr lang="ru-RU" dirty="0" smtClean="0"/>
              <a:t>3)Причинять убыток</a:t>
            </a:r>
            <a:br>
              <a:rPr lang="ru-RU" dirty="0" smtClean="0"/>
            </a:br>
            <a:r>
              <a:rPr lang="ru-RU" dirty="0" smtClean="0"/>
              <a:t>4)Овладевать без всякого труда</a:t>
            </a:r>
            <a:br>
              <a:rPr lang="ru-RU" dirty="0" smtClean="0"/>
            </a:br>
            <a:r>
              <a:rPr lang="ru-RU" dirty="0" smtClean="0"/>
              <a:t/>
            </a:r>
            <a:br>
              <a:rPr lang="ru-RU" dirty="0" smtClean="0"/>
            </a:br>
            <a:r>
              <a:rPr lang="ru-RU" dirty="0" smtClean="0"/>
              <a:t>5) Взятка</a:t>
            </a:r>
            <a:br>
              <a:rPr lang="ru-RU" dirty="0" smtClean="0"/>
            </a:br>
            <a:r>
              <a:rPr lang="ru-RU" dirty="0" smtClean="0"/>
              <a:t>6)</a:t>
            </a:r>
            <a:r>
              <a:rPr lang="ru-RU" dirty="0" err="1" smtClean="0"/>
              <a:t>Болтливый,неделовой</a:t>
            </a:r>
            <a:r>
              <a:rPr lang="ru-RU" dirty="0" smtClean="0"/>
              <a:t> человек</a:t>
            </a:r>
            <a:br>
              <a:rPr lang="ru-RU" dirty="0" smtClean="0"/>
            </a:br>
            <a:r>
              <a:rPr lang="ru-RU" dirty="0" smtClean="0"/>
              <a:t>7)Уязвимое место</a:t>
            </a:r>
            <a:endParaRPr lang="ru-RU" dirty="0"/>
          </a:p>
        </p:txBody>
      </p:sp>
      <p:sp>
        <p:nvSpPr>
          <p:cNvPr id="3" name="Подзаголовок 2"/>
          <p:cNvSpPr>
            <a:spLocks noGrp="1"/>
          </p:cNvSpPr>
          <p:nvPr>
            <p:ph type="subTitle" idx="1"/>
          </p:nvPr>
        </p:nvSpPr>
        <p:spPr/>
        <p:txBody>
          <a:bodyPr/>
          <a:lstStyle/>
          <a:p>
            <a:endParaRPr lang="ru-RU"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Конкурс : «Мы </a:t>
            </a:r>
            <a:r>
              <a:rPr lang="ru-RU" dirty="0" err="1" smtClean="0"/>
              <a:t>любим,ценим</a:t>
            </a:r>
            <a:r>
              <a:rPr lang="ru-RU" dirty="0" smtClean="0"/>
              <a:t> и </a:t>
            </a:r>
            <a:br>
              <a:rPr lang="ru-RU" dirty="0" smtClean="0"/>
            </a:br>
            <a:r>
              <a:rPr lang="ru-RU" dirty="0" smtClean="0"/>
              <a:t>изучаем русский язык»</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Ответы:</a:t>
            </a:r>
            <a:br>
              <a:rPr lang="ru-RU" dirty="0" smtClean="0"/>
            </a:br>
            <a:r>
              <a:rPr lang="ru-RU" dirty="0" smtClean="0"/>
              <a:t>А-2</a:t>
            </a:r>
            <a:br>
              <a:rPr lang="ru-RU" dirty="0" smtClean="0"/>
            </a:br>
            <a:r>
              <a:rPr lang="ru-RU" dirty="0" smtClean="0"/>
              <a:t>Б-7</a:t>
            </a:r>
            <a:br>
              <a:rPr lang="ru-RU" dirty="0" smtClean="0"/>
            </a:br>
            <a:r>
              <a:rPr lang="ru-RU" dirty="0" smtClean="0"/>
              <a:t>В-4</a:t>
            </a:r>
            <a:br>
              <a:rPr lang="ru-RU" dirty="0" smtClean="0"/>
            </a:br>
            <a:r>
              <a:rPr lang="ru-RU" dirty="0" smtClean="0"/>
              <a:t>Г-3</a:t>
            </a:r>
            <a:br>
              <a:rPr lang="ru-RU" dirty="0" smtClean="0"/>
            </a:br>
            <a:r>
              <a:rPr lang="ru-RU" dirty="0" smtClean="0"/>
              <a:t>Д-6</a:t>
            </a:r>
            <a:br>
              <a:rPr lang="ru-RU" dirty="0" smtClean="0"/>
            </a:br>
            <a:r>
              <a:rPr lang="ru-RU" dirty="0" smtClean="0"/>
              <a:t>Е-1</a:t>
            </a:r>
            <a:br>
              <a:rPr lang="ru-RU" dirty="0" smtClean="0"/>
            </a:br>
            <a:r>
              <a:rPr lang="ru-RU" dirty="0" smtClean="0"/>
              <a:t>Ё-5</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a:t>9</a:t>
            </a:r>
            <a:r>
              <a:rPr lang="ru-RU" dirty="0" smtClean="0"/>
              <a:t> задание.</a:t>
            </a:r>
            <a:br>
              <a:rPr lang="ru-RU" dirty="0" smtClean="0"/>
            </a:br>
            <a:r>
              <a:rPr lang="ru-RU" dirty="0" err="1" smtClean="0"/>
              <a:t>Учитель.У</a:t>
            </a:r>
            <a:r>
              <a:rPr lang="ru-RU" dirty="0" smtClean="0"/>
              <a:t> меня в руках два </a:t>
            </a:r>
            <a:r>
              <a:rPr lang="ru-RU" dirty="0" err="1" smtClean="0"/>
              <a:t>конверта.Это</a:t>
            </a:r>
            <a:r>
              <a:rPr lang="ru-RU" dirty="0" smtClean="0"/>
              <a:t> письма литератур-</a:t>
            </a:r>
            <a:br>
              <a:rPr lang="ru-RU" dirty="0" smtClean="0"/>
            </a:br>
            <a:r>
              <a:rPr lang="ru-RU" dirty="0" err="1" smtClean="0"/>
              <a:t>ных</a:t>
            </a:r>
            <a:r>
              <a:rPr lang="ru-RU" dirty="0" smtClean="0"/>
              <a:t> </a:t>
            </a:r>
            <a:r>
              <a:rPr lang="ru-RU" dirty="0" err="1" smtClean="0"/>
              <a:t>героев,Вы</a:t>
            </a:r>
            <a:r>
              <a:rPr lang="ru-RU" dirty="0" smtClean="0"/>
              <a:t> услышите отрывки из </a:t>
            </a:r>
            <a:r>
              <a:rPr lang="ru-RU" dirty="0" err="1" smtClean="0"/>
              <a:t>писем.Ваша</a:t>
            </a:r>
            <a:r>
              <a:rPr lang="ru-RU" dirty="0" smtClean="0"/>
              <a:t> </a:t>
            </a:r>
            <a:r>
              <a:rPr lang="ru-RU" dirty="0" err="1" smtClean="0"/>
              <a:t>задача-надписать</a:t>
            </a:r>
            <a:r>
              <a:rPr lang="ru-RU" dirty="0" smtClean="0"/>
              <a:t> </a:t>
            </a:r>
            <a:r>
              <a:rPr lang="ru-RU" dirty="0" err="1" smtClean="0"/>
              <a:t>конверты,то</a:t>
            </a:r>
            <a:r>
              <a:rPr lang="ru-RU" dirty="0" smtClean="0"/>
              <a:t> есть заполнить </a:t>
            </a:r>
            <a:r>
              <a:rPr lang="ru-RU" dirty="0" err="1" smtClean="0"/>
              <a:t>гра</a:t>
            </a:r>
            <a:r>
              <a:rPr lang="ru-RU" dirty="0" smtClean="0"/>
              <a:t>-</a:t>
            </a:r>
            <a:br>
              <a:rPr lang="ru-RU" dirty="0" smtClean="0"/>
            </a:br>
            <a:r>
              <a:rPr lang="ru-RU" dirty="0" err="1" smtClean="0"/>
              <a:t>фы-куда,кому,от</a:t>
            </a:r>
            <a:r>
              <a:rPr lang="ru-RU" dirty="0" smtClean="0"/>
              <a:t> кого.</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Ответы:</a:t>
            </a:r>
            <a:br>
              <a:rPr lang="ru-RU" dirty="0" smtClean="0"/>
            </a:br>
            <a:r>
              <a:rPr lang="ru-RU" dirty="0" smtClean="0"/>
              <a:t>1.А.С.пушкин «Дубровский».</a:t>
            </a:r>
            <a:br>
              <a:rPr lang="ru-RU" dirty="0" smtClean="0"/>
            </a:br>
            <a:r>
              <a:rPr lang="ru-RU" dirty="0" err="1" smtClean="0"/>
              <a:t>Адрес:С-Петербург,Дубровскому</a:t>
            </a:r>
            <a:r>
              <a:rPr lang="ru-RU" dirty="0" smtClean="0"/>
              <a:t/>
            </a:r>
            <a:br>
              <a:rPr lang="ru-RU" dirty="0" smtClean="0"/>
            </a:br>
            <a:r>
              <a:rPr lang="ru-RU" dirty="0" smtClean="0"/>
              <a:t>В.А../</a:t>
            </a:r>
            <a:r>
              <a:rPr lang="ru-RU" dirty="0" err="1" smtClean="0"/>
              <a:t>Кистенёвка.Орина</a:t>
            </a:r>
            <a:r>
              <a:rPr lang="ru-RU" dirty="0" smtClean="0"/>
              <a:t> Егоровна</a:t>
            </a:r>
            <a:br>
              <a:rPr lang="ru-RU" dirty="0" smtClean="0"/>
            </a:br>
            <a:r>
              <a:rPr lang="ru-RU" dirty="0" err="1" smtClean="0"/>
              <a:t>Бузырёва</a:t>
            </a:r>
            <a:r>
              <a:rPr lang="ru-RU" dirty="0" smtClean="0"/>
              <a:t>.</a:t>
            </a:r>
            <a:br>
              <a:rPr lang="ru-RU" dirty="0" smtClean="0"/>
            </a:br>
            <a:r>
              <a:rPr lang="ru-RU" dirty="0" smtClean="0"/>
              <a:t>А.С.Пушкин,»Евгений Онегин»</a:t>
            </a:r>
            <a:br>
              <a:rPr lang="ru-RU" dirty="0" smtClean="0"/>
            </a:br>
            <a:r>
              <a:rPr lang="ru-RU" dirty="0" smtClean="0"/>
              <a:t>Евгений Онегин ,Татьяне Лариной.</a:t>
            </a:r>
            <a:br>
              <a:rPr lang="ru-RU" dirty="0" smtClean="0"/>
            </a:b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3600" dirty="0" smtClean="0"/>
              <a:t/>
            </a:r>
            <a:br>
              <a:rPr lang="ru-RU" sz="3600" dirty="0" smtClean="0"/>
            </a:br>
            <a:r>
              <a:rPr lang="ru-RU" sz="3600" dirty="0" smtClean="0"/>
              <a:t/>
            </a:r>
            <a:br>
              <a:rPr lang="ru-RU" sz="3600" dirty="0" smtClean="0"/>
            </a:br>
            <a:r>
              <a:rPr lang="ru-RU" sz="3600" dirty="0" smtClean="0"/>
              <a:t>10 </a:t>
            </a:r>
            <a:r>
              <a:rPr lang="ru-RU" sz="3600" dirty="0" smtClean="0"/>
              <a:t>задание.</a:t>
            </a:r>
            <a:br>
              <a:rPr lang="ru-RU" sz="3600" dirty="0" smtClean="0"/>
            </a:br>
            <a:r>
              <a:rPr lang="ru-RU" sz="3600" dirty="0" smtClean="0"/>
              <a:t>Образовать под рифму новое слово</a:t>
            </a:r>
            <a:br>
              <a:rPr lang="ru-RU" sz="3600" dirty="0" smtClean="0"/>
            </a:br>
            <a:r>
              <a:rPr lang="ru-RU" sz="3600" dirty="0" smtClean="0"/>
              <a:t>Бочка-</a:t>
            </a:r>
            <a:br>
              <a:rPr lang="ru-RU" sz="3600" dirty="0" smtClean="0"/>
            </a:br>
            <a:r>
              <a:rPr lang="ru-RU" sz="3600" dirty="0" smtClean="0"/>
              <a:t>лук</a:t>
            </a:r>
            <a:br>
              <a:rPr lang="ru-RU" sz="3600" dirty="0" smtClean="0"/>
            </a:br>
            <a:r>
              <a:rPr lang="ru-RU" sz="3600" dirty="0" smtClean="0"/>
              <a:t>гора</a:t>
            </a:r>
            <a:br>
              <a:rPr lang="ru-RU" sz="3600" dirty="0" smtClean="0"/>
            </a:br>
            <a:r>
              <a:rPr lang="ru-RU" sz="3600" dirty="0" smtClean="0"/>
              <a:t>балка</a:t>
            </a:r>
            <a:br>
              <a:rPr lang="ru-RU" sz="3600" dirty="0" smtClean="0"/>
            </a:br>
            <a:r>
              <a:rPr lang="ru-RU" sz="3600" dirty="0" smtClean="0"/>
              <a:t>вата</a:t>
            </a:r>
            <a:br>
              <a:rPr lang="ru-RU" sz="3600" dirty="0" smtClean="0"/>
            </a:br>
            <a:r>
              <a:rPr lang="ru-RU" sz="3600" dirty="0" smtClean="0"/>
              <a:t>дом</a:t>
            </a:r>
            <a:br>
              <a:rPr lang="ru-RU" sz="3600" dirty="0" smtClean="0"/>
            </a:br>
            <a:r>
              <a:rPr lang="ru-RU" sz="3600" dirty="0" smtClean="0"/>
              <a:t>соль</a:t>
            </a:r>
            <a:br>
              <a:rPr lang="ru-RU" sz="3600" dirty="0" smtClean="0"/>
            </a:br>
            <a:r>
              <a:rPr lang="ru-RU" sz="3600" dirty="0" smtClean="0"/>
              <a:t>зима</a:t>
            </a:r>
            <a:br>
              <a:rPr lang="ru-RU" sz="3600" dirty="0" smtClean="0"/>
            </a:br>
            <a:r>
              <a:rPr lang="ru-RU" sz="3600" dirty="0" smtClean="0"/>
              <a:t>голос</a:t>
            </a:r>
            <a:br>
              <a:rPr lang="ru-RU" sz="3600" dirty="0" smtClean="0"/>
            </a:br>
            <a:r>
              <a:rPr lang="ru-RU" sz="3600" dirty="0" smtClean="0"/>
              <a:t>врач</a:t>
            </a:r>
            <a:br>
              <a:rPr lang="ru-RU" sz="3600" dirty="0" smtClean="0"/>
            </a:br>
            <a:r>
              <a:rPr lang="ru-RU" sz="3600" dirty="0" smtClean="0"/>
              <a:t>точка</a:t>
            </a:r>
            <a:endParaRPr lang="ru-RU" sz="3600"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
            </a:r>
            <a:br>
              <a:rPr lang="ru-RU" dirty="0" smtClean="0"/>
            </a:br>
            <a:r>
              <a:rPr lang="ru-RU" dirty="0" smtClean="0"/>
              <a:t/>
            </a:r>
            <a:br>
              <a:rPr lang="ru-RU" dirty="0" smtClean="0"/>
            </a:br>
            <a:r>
              <a:rPr lang="ru-RU" dirty="0" smtClean="0"/>
              <a:t>Ответы</a:t>
            </a:r>
            <a:r>
              <a:rPr lang="ru-RU" dirty="0" smtClean="0"/>
              <a:t>:</a:t>
            </a:r>
            <a:br>
              <a:rPr lang="ru-RU" dirty="0" smtClean="0"/>
            </a:br>
            <a:r>
              <a:rPr lang="ru-RU" dirty="0" smtClean="0"/>
              <a:t>почка</a:t>
            </a:r>
            <a:br>
              <a:rPr lang="ru-RU" dirty="0" smtClean="0"/>
            </a:br>
            <a:r>
              <a:rPr lang="ru-RU" dirty="0" smtClean="0"/>
              <a:t>люк</a:t>
            </a:r>
            <a:br>
              <a:rPr lang="ru-RU" dirty="0" smtClean="0"/>
            </a:br>
            <a:r>
              <a:rPr lang="ru-RU" dirty="0" smtClean="0"/>
              <a:t>кора</a:t>
            </a:r>
            <a:br>
              <a:rPr lang="ru-RU" dirty="0" smtClean="0"/>
            </a:br>
            <a:r>
              <a:rPr lang="ru-RU" dirty="0" smtClean="0"/>
              <a:t>палка</a:t>
            </a:r>
            <a:br>
              <a:rPr lang="ru-RU" dirty="0" smtClean="0"/>
            </a:br>
            <a:r>
              <a:rPr lang="ru-RU" dirty="0" smtClean="0"/>
              <a:t>фата</a:t>
            </a:r>
            <a:br>
              <a:rPr lang="ru-RU" dirty="0" smtClean="0"/>
            </a:br>
            <a:r>
              <a:rPr lang="ru-RU" dirty="0" smtClean="0"/>
              <a:t>том</a:t>
            </a:r>
            <a:br>
              <a:rPr lang="ru-RU" dirty="0" smtClean="0"/>
            </a:br>
            <a:r>
              <a:rPr lang="ru-RU" dirty="0" smtClean="0"/>
              <a:t>боль</a:t>
            </a:r>
            <a:br>
              <a:rPr lang="ru-RU" dirty="0" smtClean="0"/>
            </a:br>
            <a:r>
              <a:rPr lang="ru-RU" dirty="0" smtClean="0"/>
              <a:t>Сима</a:t>
            </a:r>
            <a:br>
              <a:rPr lang="ru-RU" dirty="0" smtClean="0"/>
            </a:br>
            <a:r>
              <a:rPr lang="ru-RU" dirty="0" smtClean="0"/>
              <a:t>колос</a:t>
            </a:r>
            <a:br>
              <a:rPr lang="ru-RU" dirty="0" smtClean="0"/>
            </a:br>
            <a:r>
              <a:rPr lang="ru-RU" dirty="0" smtClean="0"/>
              <a:t>грач</a:t>
            </a:r>
            <a:br>
              <a:rPr lang="ru-RU" dirty="0" smtClean="0"/>
            </a:br>
            <a:r>
              <a:rPr lang="ru-RU" dirty="0" smtClean="0"/>
              <a:t>кочка</a:t>
            </a: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11 задание</a:t>
            </a:r>
            <a:br>
              <a:rPr lang="ru-RU" dirty="0" smtClean="0"/>
            </a:br>
            <a:r>
              <a:rPr lang="ru-RU" dirty="0" smtClean="0"/>
              <a:t>Изменив в слове только одну </a:t>
            </a:r>
            <a:r>
              <a:rPr lang="ru-RU" dirty="0" err="1" smtClean="0"/>
              <a:t>букву,получить</a:t>
            </a:r>
            <a:r>
              <a:rPr lang="ru-RU" dirty="0" smtClean="0"/>
              <a:t> как можно больше</a:t>
            </a:r>
            <a:br>
              <a:rPr lang="ru-RU" dirty="0" smtClean="0"/>
            </a:br>
            <a:r>
              <a:rPr lang="ru-RU" dirty="0" err="1" smtClean="0"/>
              <a:t>слов:кот</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Возможные ответы:</a:t>
            </a:r>
            <a:br>
              <a:rPr lang="ru-RU" dirty="0" smtClean="0"/>
            </a:br>
            <a:r>
              <a:rPr lang="ru-RU" dirty="0" err="1" smtClean="0"/>
              <a:t>пот.кит,код,рот,кок,кол,ком,кон</a:t>
            </a:r>
            <a:r>
              <a:rPr lang="ru-RU" dirty="0" smtClean="0"/>
              <a:t>.</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Задание 12.</a:t>
            </a:r>
            <a:br>
              <a:rPr lang="ru-RU" dirty="0" smtClean="0"/>
            </a:br>
            <a:r>
              <a:rPr lang="ru-RU" dirty="0" smtClean="0"/>
              <a:t>По описанию портрета литератур-</a:t>
            </a:r>
            <a:br>
              <a:rPr lang="ru-RU" dirty="0" smtClean="0"/>
            </a:br>
            <a:r>
              <a:rPr lang="ru-RU" dirty="0" err="1" smtClean="0"/>
              <a:t>ного</a:t>
            </a:r>
            <a:r>
              <a:rPr lang="ru-RU" dirty="0" smtClean="0"/>
              <a:t> персонажа назовите </a:t>
            </a:r>
            <a:r>
              <a:rPr lang="ru-RU" dirty="0" err="1" smtClean="0"/>
              <a:t>героя,а</a:t>
            </a:r>
            <a:r>
              <a:rPr lang="ru-RU" dirty="0" smtClean="0"/>
              <a:t> также произведение и автора.</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1.Всегда </a:t>
            </a:r>
            <a:r>
              <a:rPr lang="ru-RU" dirty="0" err="1" smtClean="0"/>
              <a:t>скромна,всегда</a:t>
            </a:r>
            <a:r>
              <a:rPr lang="ru-RU" dirty="0" smtClean="0"/>
              <a:t> послушна,</a:t>
            </a:r>
            <a:br>
              <a:rPr lang="ru-RU" dirty="0" smtClean="0"/>
            </a:br>
            <a:r>
              <a:rPr lang="ru-RU" dirty="0" smtClean="0"/>
              <a:t>Всегда как утро весела,</a:t>
            </a:r>
            <a:br>
              <a:rPr lang="ru-RU" dirty="0" smtClean="0"/>
            </a:br>
            <a:r>
              <a:rPr lang="ru-RU" dirty="0" smtClean="0"/>
              <a:t>Как жизнь поэта простодушна,</a:t>
            </a:r>
            <a:br>
              <a:rPr lang="ru-RU" dirty="0" smtClean="0"/>
            </a:br>
            <a:r>
              <a:rPr lang="ru-RU" dirty="0" smtClean="0"/>
              <a:t>Как поцелуй любви мила,</a:t>
            </a:r>
            <a:br>
              <a:rPr lang="ru-RU" dirty="0" smtClean="0"/>
            </a:br>
            <a:r>
              <a:rPr lang="ru-RU" dirty="0" err="1" smtClean="0"/>
              <a:t>Глаза,как</a:t>
            </a:r>
            <a:r>
              <a:rPr lang="ru-RU" dirty="0" smtClean="0"/>
              <a:t> небо голубые;</a:t>
            </a:r>
            <a:br>
              <a:rPr lang="ru-RU" dirty="0" smtClean="0"/>
            </a:br>
            <a:r>
              <a:rPr lang="ru-RU" dirty="0" err="1" smtClean="0"/>
              <a:t>Улыбка,локоны</a:t>
            </a:r>
            <a:r>
              <a:rPr lang="ru-RU" dirty="0" smtClean="0"/>
              <a:t> льняные,</a:t>
            </a:r>
            <a:br>
              <a:rPr lang="ru-RU" dirty="0" smtClean="0"/>
            </a:br>
            <a:r>
              <a:rPr lang="ru-RU" dirty="0" err="1" smtClean="0"/>
              <a:t>Движенье,голос,лёгкий</a:t>
            </a:r>
            <a:r>
              <a:rPr lang="ru-RU" dirty="0" smtClean="0"/>
              <a:t> стан,</a:t>
            </a:r>
            <a:br>
              <a:rPr lang="ru-RU" dirty="0" smtClean="0"/>
            </a:br>
            <a:r>
              <a:rPr lang="ru-RU" dirty="0" smtClean="0"/>
              <a:t>Всё в …</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4" name="Заголовок 3"/>
          <p:cNvSpPr>
            <a:spLocks noGrp="1"/>
          </p:cNvSpPr>
          <p:nvPr>
            <p:ph type="ctrTitle"/>
          </p:nvPr>
        </p:nvSpPr>
        <p:spPr/>
        <p:txBody>
          <a:bodyPr>
            <a:normAutofit fontScale="90000"/>
          </a:bodyPr>
          <a:lstStyle/>
          <a:p>
            <a:r>
              <a:rPr lang="ru-RU" sz="3600" dirty="0" smtClean="0"/>
              <a:t>«В это мгновение вошёл в гостиную </a:t>
            </a:r>
            <a:r>
              <a:rPr lang="ru-RU" sz="3600" dirty="0" err="1" smtClean="0"/>
              <a:t>че</a:t>
            </a:r>
            <a:r>
              <a:rPr lang="ru-RU" sz="3600" dirty="0" smtClean="0"/>
              <a:t>-</a:t>
            </a:r>
            <a:br>
              <a:rPr lang="ru-RU" sz="3600" dirty="0" smtClean="0"/>
            </a:br>
            <a:r>
              <a:rPr lang="ru-RU" sz="3600" dirty="0" err="1" smtClean="0"/>
              <a:t>ловек</a:t>
            </a:r>
            <a:r>
              <a:rPr lang="ru-RU" sz="3600" dirty="0" smtClean="0"/>
              <a:t> среднего </a:t>
            </a:r>
            <a:r>
              <a:rPr lang="ru-RU" sz="3600" dirty="0" err="1" smtClean="0"/>
              <a:t>роста,одетый</a:t>
            </a:r>
            <a:r>
              <a:rPr lang="ru-RU" sz="3600" dirty="0" smtClean="0"/>
              <a:t> в тёмный английский </a:t>
            </a:r>
            <a:r>
              <a:rPr lang="ru-RU" sz="3600" dirty="0" err="1" smtClean="0"/>
              <a:t>сьют,модный</a:t>
            </a:r>
            <a:r>
              <a:rPr lang="ru-RU" sz="3600" dirty="0" smtClean="0"/>
              <a:t> низенький </a:t>
            </a:r>
            <a:r>
              <a:rPr lang="ru-RU" sz="3600" dirty="0" err="1" smtClean="0"/>
              <a:t>гал</a:t>
            </a:r>
            <a:r>
              <a:rPr lang="ru-RU" sz="3600" dirty="0" smtClean="0"/>
              <a:t>-</a:t>
            </a:r>
            <a:br>
              <a:rPr lang="ru-RU" sz="3600" dirty="0" smtClean="0"/>
            </a:br>
            <a:r>
              <a:rPr lang="ru-RU" sz="3600" dirty="0" smtClean="0"/>
              <a:t>стук и лаковые полусапожки,… На вид ему</a:t>
            </a:r>
            <a:br>
              <a:rPr lang="ru-RU" sz="3600" dirty="0" smtClean="0"/>
            </a:br>
            <a:r>
              <a:rPr lang="ru-RU" sz="3600" dirty="0" smtClean="0"/>
              <a:t>было лет сорок </a:t>
            </a:r>
            <a:r>
              <a:rPr lang="ru-RU" sz="3600" dirty="0" err="1" smtClean="0"/>
              <a:t>пять,его</a:t>
            </a:r>
            <a:r>
              <a:rPr lang="ru-RU" sz="3600" dirty="0" smtClean="0"/>
              <a:t> коротко острижен-</a:t>
            </a:r>
            <a:br>
              <a:rPr lang="ru-RU" sz="3600" dirty="0" smtClean="0"/>
            </a:br>
            <a:r>
              <a:rPr lang="ru-RU" sz="3600" dirty="0" err="1" smtClean="0"/>
              <a:t>ные</a:t>
            </a:r>
            <a:r>
              <a:rPr lang="ru-RU" sz="3600" dirty="0" smtClean="0"/>
              <a:t> седые волосы отливали тёмным </a:t>
            </a:r>
            <a:r>
              <a:rPr lang="ru-RU" sz="3600" dirty="0" err="1" smtClean="0"/>
              <a:t>блеском,как</a:t>
            </a:r>
            <a:r>
              <a:rPr lang="ru-RU" sz="3600" dirty="0" smtClean="0"/>
              <a:t> новое серебро; лицо его </a:t>
            </a:r>
            <a:r>
              <a:rPr lang="ru-RU" sz="3600" dirty="0" err="1" smtClean="0"/>
              <a:t>жёлч</a:t>
            </a:r>
            <a:r>
              <a:rPr lang="ru-RU" sz="3600" dirty="0" smtClean="0"/>
              <a:t>-</a:t>
            </a:r>
            <a:br>
              <a:rPr lang="ru-RU" sz="3600" dirty="0" smtClean="0"/>
            </a:br>
            <a:r>
              <a:rPr lang="ru-RU" sz="3600" dirty="0" err="1" smtClean="0"/>
              <a:t>ное,но</a:t>
            </a:r>
            <a:r>
              <a:rPr lang="ru-RU" sz="3600" dirty="0" smtClean="0"/>
              <a:t> без </a:t>
            </a:r>
            <a:r>
              <a:rPr lang="ru-RU" sz="3600" dirty="0" err="1" smtClean="0"/>
              <a:t>морщин,необыкновенно</a:t>
            </a:r>
            <a:r>
              <a:rPr lang="ru-RU" sz="3600" dirty="0" smtClean="0"/>
              <a:t> правильное и </a:t>
            </a:r>
            <a:r>
              <a:rPr lang="ru-RU" sz="3600" dirty="0" err="1" smtClean="0"/>
              <a:t>чистое,словно</a:t>
            </a:r>
            <a:r>
              <a:rPr lang="ru-RU" sz="3600" dirty="0" smtClean="0"/>
              <a:t> выведённое </a:t>
            </a:r>
            <a:br>
              <a:rPr lang="ru-RU" sz="3600" dirty="0" smtClean="0"/>
            </a:br>
            <a:r>
              <a:rPr lang="ru-RU" sz="3600" dirty="0" smtClean="0"/>
              <a:t>тонким и лёгким </a:t>
            </a:r>
            <a:r>
              <a:rPr lang="ru-RU" sz="3600" dirty="0" err="1" smtClean="0"/>
              <a:t>резцом,являло</a:t>
            </a:r>
            <a:r>
              <a:rPr lang="ru-RU" sz="3600" dirty="0" smtClean="0"/>
              <a:t> следы </a:t>
            </a:r>
            <a:r>
              <a:rPr lang="ru-RU" sz="3600" dirty="0" err="1" smtClean="0"/>
              <a:t>кра</a:t>
            </a:r>
            <a:r>
              <a:rPr lang="ru-RU" sz="3600" dirty="0" smtClean="0"/>
              <a:t>-</a:t>
            </a:r>
            <a:br>
              <a:rPr lang="ru-RU" sz="3600" dirty="0" smtClean="0"/>
            </a:br>
            <a:r>
              <a:rPr lang="ru-RU" sz="3600" dirty="0" smtClean="0"/>
              <a:t>соты небывалой».</a:t>
            </a:r>
            <a:endParaRPr lang="ru-RU"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
            </a:r>
            <a:br>
              <a:rPr lang="ru-RU" dirty="0" smtClean="0"/>
            </a:br>
            <a:r>
              <a:rPr lang="ru-RU" dirty="0" smtClean="0"/>
              <a:t/>
            </a:r>
            <a:br>
              <a:rPr lang="ru-RU" dirty="0" smtClean="0"/>
            </a:br>
            <a:r>
              <a:rPr lang="ru-RU" dirty="0" smtClean="0"/>
              <a:t>Цели </a:t>
            </a:r>
            <a:r>
              <a:rPr lang="ru-RU" dirty="0" smtClean="0"/>
              <a:t>и задачи:</a:t>
            </a:r>
            <a:br>
              <a:rPr lang="ru-RU" dirty="0" smtClean="0"/>
            </a:br>
            <a:r>
              <a:rPr lang="ru-RU" dirty="0" smtClean="0"/>
              <a:t>-развитие творческих </a:t>
            </a:r>
            <a:r>
              <a:rPr lang="ru-RU" dirty="0" err="1" smtClean="0"/>
              <a:t>способнос</a:t>
            </a:r>
            <a:r>
              <a:rPr lang="ru-RU" dirty="0" smtClean="0"/>
              <a:t>-</a:t>
            </a:r>
            <a:br>
              <a:rPr lang="ru-RU" dirty="0" smtClean="0"/>
            </a:br>
            <a:r>
              <a:rPr lang="ru-RU" dirty="0" err="1" smtClean="0"/>
              <a:t>тей</a:t>
            </a:r>
            <a:r>
              <a:rPr lang="ru-RU" dirty="0" smtClean="0"/>
              <a:t> ,логического мышления детей;</a:t>
            </a:r>
            <a:br>
              <a:rPr lang="ru-RU" dirty="0" smtClean="0"/>
            </a:br>
            <a:r>
              <a:rPr lang="ru-RU" dirty="0" smtClean="0"/>
              <a:t>-повышение интеллектуального и</a:t>
            </a:r>
            <a:br>
              <a:rPr lang="ru-RU" dirty="0" smtClean="0"/>
            </a:br>
            <a:r>
              <a:rPr lang="ru-RU" dirty="0" smtClean="0"/>
              <a:t>культурного </a:t>
            </a:r>
            <a:r>
              <a:rPr lang="ru-RU" dirty="0" err="1" smtClean="0"/>
              <a:t>уровня;расширение</a:t>
            </a:r>
            <a:r>
              <a:rPr lang="ru-RU" dirty="0" smtClean="0"/>
              <a:t> кругозора учеников;</a:t>
            </a:r>
            <a:br>
              <a:rPr lang="ru-RU" dirty="0" smtClean="0"/>
            </a:br>
            <a:r>
              <a:rPr lang="ru-RU" dirty="0" smtClean="0"/>
              <a:t>-повышение интереса к </a:t>
            </a:r>
            <a:r>
              <a:rPr lang="ru-RU" dirty="0" err="1" smtClean="0"/>
              <a:t>учебно</a:t>
            </a:r>
            <a:r>
              <a:rPr lang="ru-RU" dirty="0" smtClean="0"/>
              <a:t>-</a:t>
            </a:r>
            <a:br>
              <a:rPr lang="ru-RU" dirty="0" smtClean="0"/>
            </a:br>
            <a:r>
              <a:rPr lang="ru-RU" dirty="0" smtClean="0"/>
              <a:t>познавательной деятельности;</a:t>
            </a:r>
            <a:br>
              <a:rPr lang="ru-RU" dirty="0" smtClean="0"/>
            </a:br>
            <a:r>
              <a:rPr lang="ru-RU" dirty="0" smtClean="0"/>
              <a:t>-формирование умения работать</a:t>
            </a:r>
            <a:br>
              <a:rPr lang="ru-RU" dirty="0" smtClean="0"/>
            </a:br>
            <a:r>
              <a:rPr lang="ru-RU" dirty="0" smtClean="0"/>
              <a:t>в </a:t>
            </a:r>
            <a:r>
              <a:rPr lang="ru-RU" dirty="0" err="1" smtClean="0"/>
              <a:t>группе,команде,сотрудничать</a:t>
            </a:r>
            <a:r>
              <a:rPr lang="ru-RU" dirty="0" smtClean="0"/>
              <a:t>.</a:t>
            </a:r>
            <a:r>
              <a:rPr lang="ru-RU" dirty="0" smtClean="0"/>
              <a:t/>
            </a:r>
            <a:br>
              <a:rPr lang="ru-RU" dirty="0" smtClean="0"/>
            </a:br>
            <a:r>
              <a:rPr lang="ru-RU" dirty="0" smtClean="0"/>
              <a:t/>
            </a:r>
            <a:br>
              <a:rPr lang="ru-RU" dirty="0" smtClean="0"/>
            </a:b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Ответы:</a:t>
            </a:r>
            <a:br>
              <a:rPr lang="ru-RU" dirty="0" smtClean="0"/>
            </a:br>
            <a:r>
              <a:rPr lang="ru-RU" dirty="0" smtClean="0"/>
              <a:t>Ольга </a:t>
            </a:r>
            <a:r>
              <a:rPr lang="ru-RU" dirty="0" err="1" smtClean="0"/>
              <a:t>Ларина,Павел</a:t>
            </a:r>
            <a:r>
              <a:rPr lang="ru-RU" dirty="0" smtClean="0"/>
              <a:t> Петрович</a:t>
            </a:r>
            <a:br>
              <a:rPr lang="ru-RU" dirty="0" smtClean="0"/>
            </a:br>
            <a:r>
              <a:rPr lang="ru-RU" dirty="0" smtClean="0"/>
              <a:t>Кирсанов.</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Задание 13.</a:t>
            </a:r>
            <a:br>
              <a:rPr lang="ru-RU" dirty="0" smtClean="0"/>
            </a:br>
            <a:r>
              <a:rPr lang="ru-RU" dirty="0" smtClean="0"/>
              <a:t>Распределять слова по склонениям</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err="1" smtClean="0"/>
              <a:t>Жизнь,племя,пальто,синь,конь,лошадь,армия,путь,ветрило,дичь</a:t>
            </a:r>
            <a:r>
              <a:rPr lang="ru-RU" dirty="0" smtClean="0"/>
              <a:t>,</a:t>
            </a:r>
            <a:br>
              <a:rPr lang="ru-RU" dirty="0" smtClean="0"/>
            </a:br>
            <a:r>
              <a:rPr lang="ru-RU" dirty="0" err="1" smtClean="0"/>
              <a:t>пень,лень,семя,стремя,какаду,кен-гуру,юманите,авеню</a:t>
            </a:r>
            <a:r>
              <a:rPr lang="ru-RU" dirty="0" smtClean="0"/>
              <a:t>.</a:t>
            </a:r>
            <a:br>
              <a:rPr lang="ru-RU" dirty="0" smtClean="0"/>
            </a:b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Ответы:</a:t>
            </a:r>
            <a:br>
              <a:rPr lang="ru-RU" dirty="0" smtClean="0"/>
            </a:br>
            <a:r>
              <a:rPr lang="ru-RU" dirty="0" smtClean="0"/>
              <a:t>1)армия;</a:t>
            </a:r>
            <a:br>
              <a:rPr lang="ru-RU" dirty="0" smtClean="0"/>
            </a:br>
            <a:r>
              <a:rPr lang="ru-RU" dirty="0" smtClean="0"/>
              <a:t>2)</a:t>
            </a:r>
            <a:r>
              <a:rPr lang="ru-RU" dirty="0" err="1" smtClean="0"/>
              <a:t>конь,пень</a:t>
            </a:r>
            <a:r>
              <a:rPr lang="ru-RU" dirty="0" smtClean="0"/>
              <a:t>;</a:t>
            </a:r>
            <a:br>
              <a:rPr lang="ru-RU" dirty="0" smtClean="0"/>
            </a:br>
            <a:r>
              <a:rPr lang="ru-RU" dirty="0" smtClean="0"/>
              <a:t>3)</a:t>
            </a:r>
            <a:r>
              <a:rPr lang="ru-RU" dirty="0" err="1" smtClean="0"/>
              <a:t>жизнь,синь,лошадь,дичь</a:t>
            </a:r>
            <a:r>
              <a:rPr lang="ru-RU" dirty="0" smtClean="0"/>
              <a:t>,</a:t>
            </a:r>
            <a:br>
              <a:rPr lang="ru-RU" dirty="0" smtClean="0"/>
            </a:br>
            <a:r>
              <a:rPr lang="ru-RU" dirty="0" smtClean="0"/>
              <a:t>Р).</a:t>
            </a:r>
            <a:r>
              <a:rPr lang="ru-RU" dirty="0" err="1" smtClean="0"/>
              <a:t>племя,путь,семя,стремя</a:t>
            </a:r>
            <a:r>
              <a:rPr lang="ru-RU" dirty="0" smtClean="0"/>
              <a:t>;</a:t>
            </a:r>
            <a:br>
              <a:rPr lang="ru-RU" dirty="0" smtClean="0"/>
            </a:br>
            <a:r>
              <a:rPr lang="ru-RU" dirty="0" smtClean="0"/>
              <a:t>Н) </a:t>
            </a:r>
            <a:r>
              <a:rPr lang="ru-RU" dirty="0" err="1" smtClean="0"/>
              <a:t>пальто,какаду,кенгуру,юманите</a:t>
            </a:r>
            <a:r>
              <a:rPr lang="ru-RU" dirty="0" smtClean="0"/>
              <a:t>,</a:t>
            </a:r>
            <a:br>
              <a:rPr lang="ru-RU" dirty="0" smtClean="0"/>
            </a:br>
            <a:r>
              <a:rPr lang="ru-RU" dirty="0" smtClean="0"/>
              <a:t>авеню.</a:t>
            </a:r>
            <a:br>
              <a:rPr lang="ru-RU" dirty="0" smtClean="0"/>
            </a:br>
            <a:r>
              <a:rPr lang="ru-RU" dirty="0" smtClean="0"/>
              <a:t/>
            </a:r>
            <a:br>
              <a:rPr lang="ru-RU" dirty="0" smtClean="0"/>
            </a:b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14 </a:t>
            </a:r>
            <a:r>
              <a:rPr lang="ru-RU" dirty="0" err="1" smtClean="0"/>
              <a:t>конкурс.Конкурс</a:t>
            </a:r>
            <a:r>
              <a:rPr lang="ru-RU" dirty="0" smtClean="0"/>
              <a:t> капитанов.</a:t>
            </a:r>
            <a:br>
              <a:rPr lang="ru-RU" dirty="0" smtClean="0"/>
            </a:br>
            <a:r>
              <a:rPr lang="ru-RU" dirty="0" smtClean="0"/>
              <a:t>Кто быстрее прочитает </a:t>
            </a:r>
            <a:r>
              <a:rPr lang="ru-RU" dirty="0" err="1" smtClean="0"/>
              <a:t>анаграмму,тому</a:t>
            </a:r>
            <a:r>
              <a:rPr lang="ru-RU" dirty="0" smtClean="0"/>
              <a:t> 5 баллов.</a:t>
            </a:r>
            <a:br>
              <a:rPr lang="ru-RU" dirty="0" smtClean="0"/>
            </a:br>
            <a:r>
              <a:rPr lang="ru-RU" dirty="0" smtClean="0"/>
              <a:t>1.ШВА РАЖНУЛ ЕТОПАГОМ</a:t>
            </a:r>
            <a:br>
              <a:rPr lang="ru-RU" dirty="0" smtClean="0"/>
            </a:br>
            <a:r>
              <a:rPr lang="ru-RU" dirty="0" smtClean="0"/>
              <a:t>ЮДЯЛМ ЬТЖИ СОТНОЙОД.</a:t>
            </a:r>
            <a:br>
              <a:rPr lang="ru-RU" dirty="0" smtClean="0"/>
            </a:br>
            <a:r>
              <a:rPr lang="ru-RU" dirty="0" smtClean="0"/>
              <a:t/>
            </a:r>
            <a:br>
              <a:rPr lang="ru-RU" dirty="0" smtClean="0"/>
            </a:br>
            <a:r>
              <a:rPr lang="ru-RU" dirty="0" smtClean="0"/>
              <a:t>2.ААВШ КАНОДАМ СОЙДОТНА</a:t>
            </a:r>
            <a:br>
              <a:rPr lang="ru-RU" dirty="0" smtClean="0"/>
            </a:br>
            <a:r>
              <a:rPr lang="ru-RU" dirty="0" smtClean="0"/>
              <a:t>ДЫБОПЕ.</a:t>
            </a: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smtClean="0"/>
              <a:t>15.Подведение итога.</a:t>
            </a:r>
            <a:endParaRPr lang="ru-RU"/>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Формируются две команды:</a:t>
            </a:r>
            <a:br>
              <a:rPr lang="ru-RU" dirty="0" smtClean="0"/>
            </a:br>
            <a:r>
              <a:rPr lang="ru-RU" dirty="0" smtClean="0"/>
              <a:t>«Современник», «Отечественные</a:t>
            </a:r>
            <a:br>
              <a:rPr lang="ru-RU" dirty="0" smtClean="0"/>
            </a:br>
            <a:r>
              <a:rPr lang="ru-RU" dirty="0" smtClean="0"/>
              <a:t>записки»</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Ход конкурса</a:t>
            </a:r>
            <a:br>
              <a:rPr lang="ru-RU" dirty="0" smtClean="0"/>
            </a:br>
            <a:r>
              <a:rPr lang="ru-RU" dirty="0" smtClean="0"/>
              <a:t>1.Слово учителя о </a:t>
            </a:r>
            <a:r>
              <a:rPr lang="ru-RU" dirty="0" err="1" smtClean="0"/>
              <a:t>слове,о</a:t>
            </a:r>
            <a:r>
              <a:rPr lang="ru-RU" dirty="0" smtClean="0"/>
              <a:t> </a:t>
            </a:r>
            <a:r>
              <a:rPr lang="ru-RU" dirty="0" err="1" smtClean="0"/>
              <a:t>языке,о</a:t>
            </a:r>
            <a:r>
              <a:rPr lang="ru-RU" dirty="0" smtClean="0"/>
              <a:t> русском </a:t>
            </a:r>
            <a:r>
              <a:rPr lang="ru-RU" dirty="0" err="1" smtClean="0"/>
              <a:t>языке,о</a:t>
            </a:r>
            <a:r>
              <a:rPr lang="ru-RU" dirty="0" smtClean="0"/>
              <a:t> его роли.</a:t>
            </a:r>
            <a:br>
              <a:rPr lang="ru-RU" dirty="0" smtClean="0"/>
            </a:br>
            <a:r>
              <a:rPr lang="ru-RU" dirty="0" smtClean="0"/>
              <a:t>2.Высказывания обеих команд о русском языке.</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3.Команды наизусть читают</a:t>
            </a:r>
            <a:br>
              <a:rPr lang="ru-RU" dirty="0" smtClean="0"/>
            </a:br>
            <a:r>
              <a:rPr lang="ru-RU" dirty="0" smtClean="0"/>
              <a:t>стихотворения.</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3600" dirty="0" smtClean="0"/>
              <a:t>Команда «Современник»</a:t>
            </a:r>
            <a:br>
              <a:rPr lang="ru-RU" sz="3600" dirty="0" smtClean="0"/>
            </a:br>
            <a:r>
              <a:rPr lang="ru-RU" sz="3600" dirty="0" smtClean="0"/>
              <a:t>Молчат </a:t>
            </a:r>
            <a:r>
              <a:rPr lang="ru-RU" sz="3600" dirty="0" err="1" smtClean="0"/>
              <a:t>гробницы,мумии</a:t>
            </a:r>
            <a:r>
              <a:rPr lang="ru-RU" sz="3600" dirty="0" smtClean="0"/>
              <a:t> и кости,-</a:t>
            </a:r>
            <a:br>
              <a:rPr lang="ru-RU" sz="3600" dirty="0" smtClean="0"/>
            </a:br>
            <a:r>
              <a:rPr lang="ru-RU" sz="3600" dirty="0" smtClean="0"/>
              <a:t>Лишь слову жизнь дана:</a:t>
            </a:r>
            <a:br>
              <a:rPr lang="ru-RU" sz="3600" dirty="0" smtClean="0"/>
            </a:br>
            <a:r>
              <a:rPr lang="ru-RU" sz="3600" dirty="0" smtClean="0"/>
              <a:t>Из древней </a:t>
            </a:r>
            <a:r>
              <a:rPr lang="ru-RU" sz="3600" dirty="0" err="1" smtClean="0"/>
              <a:t>тьмы,на</a:t>
            </a:r>
            <a:r>
              <a:rPr lang="ru-RU" sz="3600" dirty="0" smtClean="0"/>
              <a:t> мировом погосте,</a:t>
            </a:r>
            <a:br>
              <a:rPr lang="ru-RU" sz="3600" dirty="0" smtClean="0"/>
            </a:br>
            <a:r>
              <a:rPr lang="ru-RU" sz="3600" dirty="0" smtClean="0"/>
              <a:t>Звучат лишь письмена.</a:t>
            </a:r>
            <a:br>
              <a:rPr lang="ru-RU" sz="3600" dirty="0" smtClean="0"/>
            </a:br>
            <a:r>
              <a:rPr lang="ru-RU" sz="3600" dirty="0" smtClean="0"/>
              <a:t>И нет у нас иного достоянья!</a:t>
            </a:r>
            <a:br>
              <a:rPr lang="ru-RU" sz="3600" dirty="0" smtClean="0"/>
            </a:br>
            <a:r>
              <a:rPr lang="ru-RU" sz="3600" dirty="0" smtClean="0"/>
              <a:t>Умейте же беречь</a:t>
            </a:r>
            <a:br>
              <a:rPr lang="ru-RU" sz="3600" dirty="0" smtClean="0"/>
            </a:br>
            <a:r>
              <a:rPr lang="ru-RU" sz="3600" dirty="0" smtClean="0"/>
              <a:t>Хоть в меру </a:t>
            </a:r>
            <a:r>
              <a:rPr lang="ru-RU" sz="3600" dirty="0" err="1" smtClean="0"/>
              <a:t>сил,в</a:t>
            </a:r>
            <a:r>
              <a:rPr lang="ru-RU" sz="3600" dirty="0" smtClean="0"/>
              <a:t> дни злобы и страданья,</a:t>
            </a:r>
            <a:br>
              <a:rPr lang="ru-RU" sz="3600" dirty="0" smtClean="0"/>
            </a:br>
            <a:r>
              <a:rPr lang="ru-RU" sz="3600" dirty="0" smtClean="0"/>
              <a:t>Наш дар </a:t>
            </a:r>
            <a:r>
              <a:rPr lang="ru-RU" sz="3600" dirty="0" err="1" smtClean="0"/>
              <a:t>бессмертный-речь</a:t>
            </a:r>
            <a:r>
              <a:rPr lang="ru-RU" sz="3600" dirty="0" smtClean="0"/>
              <a:t>.</a:t>
            </a:r>
            <a:br>
              <a:rPr lang="ru-RU" sz="3600" dirty="0" smtClean="0"/>
            </a:br>
            <a:r>
              <a:rPr lang="ru-RU" sz="3600" dirty="0" smtClean="0"/>
              <a:t>(И.А.Бунин «Слово»)</a:t>
            </a:r>
            <a:endParaRPr lang="ru-RU" sz="3600"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sz="3600" dirty="0" smtClean="0"/>
              <a:t/>
            </a:r>
            <a:br>
              <a:rPr lang="ru-RU" sz="3600" dirty="0" smtClean="0"/>
            </a:br>
            <a:r>
              <a:rPr lang="ru-RU" sz="3600" dirty="0" smtClean="0"/>
              <a:t>Команда </a:t>
            </a:r>
            <a:r>
              <a:rPr lang="ru-RU" sz="3600" dirty="0" smtClean="0"/>
              <a:t>«Отечественные записки</a:t>
            </a:r>
            <a:r>
              <a:rPr lang="ru-RU" sz="3600" dirty="0" smtClean="0"/>
              <a:t>»</a:t>
            </a:r>
            <a:br>
              <a:rPr lang="ru-RU" sz="3600" dirty="0" smtClean="0"/>
            </a:br>
            <a:r>
              <a:rPr lang="ru-RU" sz="3600" dirty="0" smtClean="0"/>
              <a:t/>
            </a:r>
            <a:br>
              <a:rPr lang="ru-RU" sz="3600" dirty="0" smtClean="0"/>
            </a:br>
            <a:r>
              <a:rPr lang="ru-RU" sz="3600" dirty="0" smtClean="0"/>
              <a:t>На берегу пустынных волн</a:t>
            </a:r>
            <a:br>
              <a:rPr lang="ru-RU" sz="3600" dirty="0" smtClean="0"/>
            </a:br>
            <a:r>
              <a:rPr lang="ru-RU" sz="3600" dirty="0" smtClean="0"/>
              <a:t>Стоял </a:t>
            </a:r>
            <a:r>
              <a:rPr lang="ru-RU" sz="3600" dirty="0" err="1" smtClean="0"/>
              <a:t>он,дум</a:t>
            </a:r>
            <a:r>
              <a:rPr lang="ru-RU" sz="3600" dirty="0" smtClean="0"/>
              <a:t> великих </a:t>
            </a:r>
            <a:r>
              <a:rPr lang="ru-RU" sz="3600" dirty="0" err="1" smtClean="0"/>
              <a:t>полн</a:t>
            </a:r>
            <a:r>
              <a:rPr lang="ru-RU" sz="3600" dirty="0" smtClean="0"/>
              <a:t>,</a:t>
            </a:r>
            <a:br>
              <a:rPr lang="ru-RU" sz="3600" dirty="0" smtClean="0"/>
            </a:br>
            <a:r>
              <a:rPr lang="ru-RU" sz="3600" dirty="0" smtClean="0"/>
              <a:t>И вдаль </a:t>
            </a:r>
            <a:r>
              <a:rPr lang="ru-RU" sz="3600" dirty="0" err="1" smtClean="0"/>
              <a:t>глядел.Пред</a:t>
            </a:r>
            <a:r>
              <a:rPr lang="ru-RU" sz="3600" dirty="0" smtClean="0"/>
              <a:t> ним широко</a:t>
            </a:r>
            <a:br>
              <a:rPr lang="ru-RU" sz="3600" dirty="0" smtClean="0"/>
            </a:br>
            <a:r>
              <a:rPr lang="ru-RU" sz="3600" dirty="0" smtClean="0"/>
              <a:t>Река </a:t>
            </a:r>
            <a:r>
              <a:rPr lang="ru-RU" sz="3600" dirty="0" err="1" smtClean="0"/>
              <a:t>неслася,бедный</a:t>
            </a:r>
            <a:r>
              <a:rPr lang="ru-RU" sz="3600" dirty="0" smtClean="0"/>
              <a:t> чёлн</a:t>
            </a:r>
            <a:br>
              <a:rPr lang="ru-RU" sz="3600" dirty="0" smtClean="0"/>
            </a:br>
            <a:r>
              <a:rPr lang="ru-RU" sz="3600" dirty="0" smtClean="0"/>
              <a:t>По ней струился одиноко.</a:t>
            </a:r>
            <a:br>
              <a:rPr lang="ru-RU" sz="3600" dirty="0" smtClean="0"/>
            </a:br>
            <a:r>
              <a:rPr lang="ru-RU" sz="3600" dirty="0" smtClean="0"/>
              <a:t>По </a:t>
            </a:r>
            <a:r>
              <a:rPr lang="ru-RU" sz="3600" dirty="0" err="1" smtClean="0"/>
              <a:t>мшистым,топким</a:t>
            </a:r>
            <a:r>
              <a:rPr lang="ru-RU" sz="3600" dirty="0" smtClean="0"/>
              <a:t> берегам</a:t>
            </a:r>
            <a:br>
              <a:rPr lang="ru-RU" sz="3600" dirty="0" smtClean="0"/>
            </a:br>
            <a:r>
              <a:rPr lang="ru-RU" sz="3600" dirty="0" smtClean="0"/>
              <a:t>Чернели избы здесь и там…</a:t>
            </a:r>
            <a:br>
              <a:rPr lang="ru-RU" sz="3600" dirty="0" smtClean="0"/>
            </a:br>
            <a:r>
              <a:rPr lang="ru-RU" sz="3600" dirty="0" smtClean="0"/>
              <a:t>и думал он…</a:t>
            </a:r>
            <a:br>
              <a:rPr lang="ru-RU" sz="3600" dirty="0" smtClean="0"/>
            </a:br>
            <a:r>
              <a:rPr lang="ru-RU" sz="3600" dirty="0" smtClean="0"/>
              <a:t>Отсель грозить мы будем шведу</a:t>
            </a:r>
            <a:br>
              <a:rPr lang="ru-RU" sz="3600" dirty="0" smtClean="0"/>
            </a:br>
            <a:r>
              <a:rPr lang="ru-RU" sz="3600" dirty="0" smtClean="0"/>
              <a:t>Здесь будет город заложён</a:t>
            </a:r>
            <a:br>
              <a:rPr lang="ru-RU" sz="3600" dirty="0" smtClean="0"/>
            </a:br>
            <a:r>
              <a:rPr lang="ru-RU" sz="3600" dirty="0" smtClean="0"/>
              <a:t>Назло надменному соседу.</a:t>
            </a:r>
            <a:endParaRPr lang="ru-RU" sz="3600"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2400" dirty="0" smtClean="0"/>
              <a:t>3 задание.</a:t>
            </a:r>
            <a:br>
              <a:rPr lang="ru-RU" sz="2400" dirty="0" smtClean="0"/>
            </a:br>
            <a:r>
              <a:rPr lang="ru-RU" sz="2400" dirty="0" smtClean="0"/>
              <a:t>Небольшая разминка.</a:t>
            </a:r>
            <a:br>
              <a:rPr lang="ru-RU" sz="2400" dirty="0" smtClean="0"/>
            </a:br>
            <a:r>
              <a:rPr lang="ru-RU" sz="2400" dirty="0" smtClean="0"/>
              <a:t>Какие сто букв могут остановить движение транспорта?</a:t>
            </a:r>
            <a:br>
              <a:rPr lang="ru-RU" sz="2400" dirty="0" smtClean="0"/>
            </a:br>
            <a:r>
              <a:rPr lang="ru-RU" sz="2400" dirty="0" smtClean="0"/>
              <a:t>Можно ли превратить страницу в населённый пункт?</a:t>
            </a:r>
            <a:br>
              <a:rPr lang="ru-RU" sz="2400" dirty="0" smtClean="0"/>
            </a:br>
            <a:r>
              <a:rPr lang="ru-RU" sz="2400" dirty="0" smtClean="0"/>
              <a:t>Как превратить цветочный горшок в травянистый ковёр парка</a:t>
            </a:r>
            <a:r>
              <a:rPr lang="ru-RU" sz="2400" dirty="0" smtClean="0"/>
              <a:t>, стадиона</a:t>
            </a:r>
            <a:r>
              <a:rPr lang="ru-RU" sz="2400" dirty="0" smtClean="0"/>
              <a:t>?</a:t>
            </a:r>
            <a:br>
              <a:rPr lang="ru-RU" sz="2400" dirty="0" smtClean="0"/>
            </a:br>
            <a:r>
              <a:rPr lang="ru-RU" sz="2400" dirty="0" smtClean="0"/>
              <a:t>Какой предмет </a:t>
            </a:r>
            <a:r>
              <a:rPr lang="ru-RU" sz="2400" dirty="0" err="1" smtClean="0"/>
              <a:t>утверждает,что</a:t>
            </a:r>
            <a:r>
              <a:rPr lang="ru-RU" sz="2400" dirty="0" smtClean="0"/>
              <a:t> он </a:t>
            </a:r>
            <a:r>
              <a:rPr lang="ru-RU" sz="2400" dirty="0" smtClean="0"/>
              <a:t>детская </a:t>
            </a:r>
            <a:r>
              <a:rPr lang="ru-RU" sz="2400" dirty="0" smtClean="0"/>
              <a:t>болезнь?</a:t>
            </a:r>
            <a:br>
              <a:rPr lang="ru-RU" sz="2400" dirty="0" smtClean="0"/>
            </a:br>
            <a:r>
              <a:rPr lang="ru-RU" sz="2400" dirty="0" smtClean="0"/>
              <a:t>Что принадлежит только </a:t>
            </a:r>
            <a:r>
              <a:rPr lang="ru-RU" sz="2400" dirty="0" err="1" smtClean="0"/>
              <a:t>тебе,а</a:t>
            </a:r>
            <a:r>
              <a:rPr lang="ru-RU" sz="2400" dirty="0" smtClean="0"/>
              <a:t> </a:t>
            </a:r>
            <a:r>
              <a:rPr lang="ru-RU" sz="2400" dirty="0" smtClean="0"/>
              <a:t>чаще </a:t>
            </a:r>
            <a:r>
              <a:rPr lang="ru-RU" sz="2400" dirty="0" smtClean="0"/>
              <a:t>произносится другими?</a:t>
            </a:r>
            <a:br>
              <a:rPr lang="ru-RU" sz="2400" dirty="0" smtClean="0"/>
            </a:br>
            <a:r>
              <a:rPr lang="ru-RU" sz="2400" dirty="0" smtClean="0"/>
              <a:t>Двадцать </a:t>
            </a:r>
            <a:r>
              <a:rPr lang="ru-RU" sz="2400" dirty="0" err="1" smtClean="0"/>
              <a:t>красных,сорок</a:t>
            </a:r>
            <a:r>
              <a:rPr lang="ru-RU" sz="2400" dirty="0" smtClean="0"/>
              <a:t> </a:t>
            </a:r>
            <a:r>
              <a:rPr lang="ru-RU" sz="2400" dirty="0" err="1" smtClean="0"/>
              <a:t>умных,сто</a:t>
            </a:r>
            <a:r>
              <a:rPr lang="ru-RU" sz="2400" dirty="0" smtClean="0"/>
              <a:t> безумных</a:t>
            </a:r>
            <a:br>
              <a:rPr lang="ru-RU" sz="2400" dirty="0" smtClean="0"/>
            </a:br>
            <a:r>
              <a:rPr lang="ru-RU" sz="2400" dirty="0" smtClean="0"/>
              <a:t>За каким предлогом спрятано </a:t>
            </a:r>
            <a:r>
              <a:rPr lang="ru-RU" sz="2400" dirty="0" err="1" smtClean="0"/>
              <a:t>большое,просторное</a:t>
            </a:r>
            <a:r>
              <a:rPr lang="ru-RU" sz="2400" dirty="0" smtClean="0"/>
              <a:t> помещение?</a:t>
            </a:r>
            <a:br>
              <a:rPr lang="ru-RU" sz="2400" dirty="0" smtClean="0"/>
            </a:br>
            <a:r>
              <a:rPr lang="ru-RU" sz="2400" dirty="0" smtClean="0"/>
              <a:t>Что можно </a:t>
            </a:r>
            <a:r>
              <a:rPr lang="ru-RU" sz="2400" dirty="0" err="1" smtClean="0"/>
              <a:t>разбить,получив</a:t>
            </a:r>
            <a:r>
              <a:rPr lang="ru-RU" sz="2400" dirty="0" smtClean="0"/>
              <a:t> не </a:t>
            </a:r>
            <a:r>
              <a:rPr lang="ru-RU" sz="2400" dirty="0" err="1" smtClean="0"/>
              <a:t>выговор,а</a:t>
            </a:r>
            <a:r>
              <a:rPr lang="ru-RU" sz="2400" dirty="0" smtClean="0"/>
              <a:t> благодарность?</a:t>
            </a:r>
            <a:br>
              <a:rPr lang="ru-RU" sz="2400" dirty="0" smtClean="0"/>
            </a:br>
            <a:r>
              <a:rPr lang="ru-RU" sz="2400" dirty="0" smtClean="0"/>
              <a:t>Что мы говорим в начале урока?</a:t>
            </a:r>
            <a:endParaRPr lang="ru-RU" sz="2400"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80</Words>
  <Application>Microsoft Office PowerPoint</Application>
  <PresentationFormat>Экран (4:3)</PresentationFormat>
  <Paragraphs>34</Paragraphs>
  <Slides>35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35</vt:i4>
      </vt:variant>
    </vt:vector>
  </HeadingPairs>
  <TitlesOfParts>
    <vt:vector size="36" baseType="lpstr">
      <vt:lpstr>Тема Office</vt:lpstr>
      <vt:lpstr>Слайд 1</vt:lpstr>
      <vt:lpstr>Конкурс : «Мы любим,ценим и  изучаем русский язык»</vt:lpstr>
      <vt:lpstr>  Цели и задачи: -развитие творческих способнос- тей ,логического мышления детей; -повышение интеллектуального и культурного уровня;расширение кругозора учеников; -повышение интереса к учебно- познавательной деятельности; -формирование умения работать в группе,команде,сотрудничать.  </vt:lpstr>
      <vt:lpstr>Формируются две команды: «Современник», «Отечественные записки»</vt:lpstr>
      <vt:lpstr>Ход конкурса 1.Слово учителя о слове,о языке,о русском языке,о его роли. 2.Высказывания обеих команд о русском языке.</vt:lpstr>
      <vt:lpstr>3.Команды наизусть читают стихотворения.</vt:lpstr>
      <vt:lpstr>Команда «Современник» Молчат гробницы,мумии и кости,- Лишь слову жизнь дана: Из древней тьмы,на мировом погосте, Звучат лишь письмена. И нет у нас иного достоянья! Умейте же беречь Хоть в меру сил,в дни злобы и страданья, Наш дар бессмертный-речь. (И.А.Бунин «Слово»)</vt:lpstr>
      <vt:lpstr> Команда «Отечественные записки»  На берегу пустынных волн Стоял он,дум великих полн, И вдаль глядел.Пред ним широко Река неслася,бедный чёлн По ней струился одиноко. По мшистым,топким берегам Чернели избы здесь и там… и думал он… Отсель грозить мы будем шведу Здесь будет город заложён Назло надменному соседу.</vt:lpstr>
      <vt:lpstr>3 задание. Небольшая разминка. Какие сто букв могут остановить движение транспорта? Можно ли превратить страницу в населённый пункт? Как превратить цветочный горшок в травянистый ковёр парка, стадиона? Какой предмет утверждает,что он детская болезнь? Что принадлежит только тебе,а чаще произносится другими? Двадцать красных,сорок умных,сто безумных За каким предлогом спрятано большое,просторное помещение? Что можно разбить,получив не выговор,а благодарность? Что мы говорим в начале урока?</vt:lpstr>
      <vt:lpstr>  4 задание. Учитель называет одного из геро- ев,представляющих собой неразлучные пары,команды должны называть вторую пару Дон Кихот Том Сойер Пётр Гринёв Робинзон Добчинский Винни Пух Холмс</vt:lpstr>
      <vt:lpstr>Ответы: Санчо Пансо, Гек Финн,Савельич, Пятница,Бобчинский,Пятачок,Ватсон</vt:lpstr>
      <vt:lpstr> 5 задание.В литературе немало резко противопоставленных по характеру героев.Учитель называет одного,команды-его пару. Базаров- Онегин- Обломов- Гринёв- Наполеон- </vt:lpstr>
      <vt:lpstr>Ответы: Кирсанов Ленский Штольц Швабрин Кутузов</vt:lpstr>
      <vt:lpstr>6 задание. Закончите пословицу Лучше синица в руке, Маленькое дело лучше… Терпенье и труд… Куй железо…</vt:lpstr>
      <vt:lpstr>Ответы: чем журавль в небе большого безделья всё перетрут пока горячо</vt:lpstr>
      <vt:lpstr>7 задание Закончите крылатые выражения Буря в … И дым отечества… Служить бы рад, Всё-таки она… Свежо ещё порох … Привычка сверху нам дана,замена…</vt:lpstr>
      <vt:lpstr>Ответы: -воды; -нам сладок и приятен; -да прислуживаться тошно; -в пороховнице; счастью она</vt:lpstr>
      <vt:lpstr> 8 задание Установите соответствие между фразеологизмами и их значениями а)Вавилонское столпотворение б)Ахиллесова пята в)Брать голыми руками  г)Бить по карману д)Бесструнная балалайка е)Аршин с шапкой ё)Барашек в бумажке</vt:lpstr>
      <vt:lpstr>1)Мал ростом 2)Беспорядок 3)Причинять убыток 4)Овладевать без всякого труда  5) Взятка 6)Болтливый,неделовой человек 7)Уязвимое место</vt:lpstr>
      <vt:lpstr>Ответы: А-2 Б-7 В-4 Г-3 Д-6 Е-1 Ё-5</vt:lpstr>
      <vt:lpstr>9 задание. Учитель.У меня в руках два конверта.Это письма литератур- ных героев,Вы услышите отрывки из писем.Ваша задача-надписать конверты,то есть заполнить гра- фы-куда,кому,от кого.</vt:lpstr>
      <vt:lpstr>Ответы: 1.А.С.пушкин «Дубровский». Адрес:С-Петербург,Дубровскому В.А../Кистенёвка.Орина Егоровна Бузырёва. А.С.Пушкин,»Евгений Онегин» Евгений Онегин ,Татьяне Лариной. </vt:lpstr>
      <vt:lpstr>  10 задание. Образовать под рифму новое слово Бочка- лук гора балка вата дом соль зима голос врач точка</vt:lpstr>
      <vt:lpstr>  Ответы: почка люк кора палка фата том боль Сима колос грач кочка</vt:lpstr>
      <vt:lpstr>11 задание Изменив в слове только одну букву,получить как можно больше слов:кот</vt:lpstr>
      <vt:lpstr>Возможные ответы: пот.кит,код,рот,кок,кол,ком,кон.</vt:lpstr>
      <vt:lpstr>Задание 12. По описанию портрета литератур- ного персонажа назовите героя,а также произведение и автора.</vt:lpstr>
      <vt:lpstr>1.Всегда скромна,всегда послушна, Всегда как утро весела, Как жизнь поэта простодушна, Как поцелуй любви мила, Глаза,как небо голубые; Улыбка,локоны льняные, Движенье,голос,лёгкий стан, Всё в …</vt:lpstr>
      <vt:lpstr>«В это мгновение вошёл в гостиную че- ловек среднего роста,одетый в тёмный английский сьют,модный низенький гал- стук и лаковые полусапожки,… На вид ему было лет сорок пять,его коротко острижен- ные седые волосы отливали тёмным блеском,как новое серебро; лицо его жёлч- ное,но без морщин,необыкновенно правильное и чистое,словно выведённое  тонким и лёгким резцом,являло следы кра- соты небывалой».</vt:lpstr>
      <vt:lpstr>Ответы: Ольга Ларина,Павел Петрович Кирсанов.</vt:lpstr>
      <vt:lpstr>Задание 13. Распределять слова по склонениям</vt:lpstr>
      <vt:lpstr>Жизнь,племя,пальто,синь,конь,лошадь,армия,путь,ветрило,дичь, пень,лень,семя,стремя,какаду,кен-гуру,юманите,авеню. </vt:lpstr>
      <vt:lpstr>Ответы: 1)армия; 2)конь,пень; 3)жизнь,синь,лошадь,дичь, Р).племя,путь,семя,стремя; Н) пальто,какаду,кенгуру,юманите, авеню.  </vt:lpstr>
      <vt:lpstr>14 конкурс.Конкурс капитанов. Кто быстрее прочитает анаграмму,тому 5 баллов. 1.ШВА РАЖНУЛ ЕТОПАГОМ ЮДЯЛМ ЬТЖИ СОТНОЙОД.  2.ААВШ КАНОДАМ СОЙДОТНА ДЫБОПЕ.</vt:lpstr>
      <vt:lpstr>15.Подведение итога.</vt:lpstr>
    </vt:vector>
  </TitlesOfParts>
  <Company>MultiDVD 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Магнат</dc:creator>
  <cp:lastModifiedBy>Магнат</cp:lastModifiedBy>
  <cp:revision>37</cp:revision>
  <dcterms:created xsi:type="dcterms:W3CDTF">2018-03-12T13:13:01Z</dcterms:created>
  <dcterms:modified xsi:type="dcterms:W3CDTF">2018-03-15T13:57:26Z</dcterms:modified>
</cp:coreProperties>
</file>