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EAA2D5-0FA7-4BE6-96EE-9DCFC929F92D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A3F891-6525-4419-9263-2867181635F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714348" y="857232"/>
            <a:ext cx="7143800" cy="30003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2286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 algn="ctr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Открытый классный </a:t>
            </a:r>
          </a:p>
          <a:p>
            <a:pPr algn="ctr" rtl="0"/>
            <a:r>
              <a:rPr lang="ru-RU" sz="3600" kern="10" spc="0" dirty="0" smtClean="0">
                <a:ln w="19050" algn="ctr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 час </a:t>
            </a:r>
            <a:endParaRPr lang="ru-RU" sz="3600" kern="10" spc="0" dirty="0">
              <a:ln w="19050" algn="ctr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500034" y="1613710"/>
            <a:ext cx="807249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КОНКУРС “Наш солдат умом и силой богат”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Команды должны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по-очереди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продолжить пословицу: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Под лежачий камень...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Дружно за мир стоять...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Войну хорошо слышать, да...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Без труда не вынешь...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Худой мир лучше...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71472" y="1643050"/>
            <a:ext cx="771530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КОНКУРС “Наш солдат умом и силой богат”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Команды должны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по-очереди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продолжить пословицу: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Под лежачий камень... (и вода не течет).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Дружно за мир стоять... (войне не бывать).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Войну хорошо слышать, да... (тяжело видеть).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Без труда не вынешь... (и рыбку из пруда).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Худой мир лучше... (доброй брани)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28596" y="1714488"/>
            <a:ext cx="835824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Конкурс «Стрельба словами»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 команда: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Военнослужащий в боевой машине с пушкой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Военная профессия не позволяющая ошибаться даже раз в жизни?.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Во всех делах солдат отличник и зовется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Не бог, не царь, а ослушаться нельзя. Кто это?.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Без разгона ввысь взлетает, стрекозу напоминает, отправляется в полет, наш российский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Кого называют бойцом невидимого фронта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1472" y="2214554"/>
            <a:ext cx="828680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команда: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Что такое карманная артиллерия?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Брызжет огнем, гремит, что гром?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Ползет черепаха, стальная рубаха?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Днем и ночью под водой охраняет наш покой?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 атаку не пойдет он в поле, ведь у него одно лишь море?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Что общего у винтовки и дерева?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1571612"/>
            <a:ext cx="85725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 команда: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Военнослужащий в боевой машине с пушкой (танкист)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Военная профессия не позволяющая ошибаться даже раз в жизни? (сапер)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Во всех делах солдат отличник и зовется (пограничник)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Не бог, не царь, а ослушаться нельзя. Кто это? (генерал)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Без разгона ввысь взлетает, стрекозу напоминает, отправляется в полет, наш российский (вертолет)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Кого называют бойцом невидимого фронта (разведчик)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команда: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Что такое карманная артиллерия? (граната)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Брызжет огнем, гремит, что гром? (пушка)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Ползет черепаха, стальная рубаха? (танк)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Днем и ночью под водой охраняет наш покой? (подводная лодка)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В атаку не пойдет он в поле, ведь у него одно лишь море? (моряк)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Что общего у винтовки и дерева? (ствол)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785926"/>
            <a:ext cx="66437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Конкурс «Стаканы»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 столе должно стоять три наполненных и три пустых стакана. За 50 секунд конкурсанты должны расставить стаканы, так чтобы они чередовались — пустой, полный, пустой и т. д. При этом разрешается взять только один стакан.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 rot="10800000" flipV="1">
            <a:off x="785786" y="1476633"/>
            <a:ext cx="79296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Решение: необходимо перелить воду из второго стакана в пятый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 rot="10800000" flipV="1">
            <a:off x="857224" y="1915359"/>
            <a:ext cx="750099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Макароны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флотски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редл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агаю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вам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настоящее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армейское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блюдо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макароны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по-флотски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Ниточки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одинаковой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длины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макароны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нужно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минуту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надевать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ниточки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Чья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макаронина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будет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длиннее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команда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победила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00034" y="1714488"/>
            <a:ext cx="828680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Конкурс «Собери пословицу»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1. Жить – Родине служить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2.Кто за Родину горой – тот истинный герой.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3. Нет земли краше, чем Родина наша.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4. Смелее иди в бой – Родина стоит за тобой.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5. Российский флот – Родине оплот.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6.Одна у человека мать, одна и Родина.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7.Береги землю любимую, как мать родимую.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8.Своя земля и в горсти мила.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9.При солнце тепло, при Родине добро.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10.Если армия сильна, непобедима и страна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7158" y="1857364"/>
            <a:ext cx="828680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 для болельщиков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•1. Какие ноги у страуса сильнее – передние или задние?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•2. Башмачок Золушки - простой или золотой?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•3. На какое ухо глух кот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Базилио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на правое или левое?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•4. Как Емеля возил дрова на печи: вязанками или врассыпную?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1285861"/>
            <a:ext cx="800105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тему:   «23 февраля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День защитника Отечества»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Цель мероприятий: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формирование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дружеских и уважительных отношений между мальчиками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и девочками в классе, поздравление мальчиков с праздником.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-воспитывать у учащихся любовь к Родине, уважение к ее защитникам,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стремление служить Отечеству.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71472" y="1857364"/>
            <a:ext cx="800105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• Какие ноги у страуса сильнее – передние или задние? (У него всего две ноги)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Башмачок Золушки - простой или золотой? (Хрустальный)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На какое ухо глух кот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Базилио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на правое или левое? (Он был слеп)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• Как Емеля возил дрова на печи: вязанками или врассыпную? (Дрова ходили сами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00034" y="1428736"/>
            <a:ext cx="778674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 С помощью подсказок отгадайте слова, в которых звучит призывное и победное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слово «УРА».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 – и опорный край державы, и каменный пояс России.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 – разрушительный ветер.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УРА  – математическое место жительства икса и игрека. 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– снежная буря.  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 – элитный 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сухофрукт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 – главные часы России.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 – головной убор. 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 – трудолюбивое насекомое.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 – деревянный сказочный герой.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_ – японский рыцарь.   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– домик собаки. 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– самый подвижный школьный урок.  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28596" y="1643050"/>
            <a:ext cx="821537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 – и опорный край державы, и каменный пояс России.  (Урал.)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 – разрушительный ветер. (Ураган.)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 – математическое место жительства икса и игрека.   (Уравнение.)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– снежная буря.    (Буран.)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 – элитный 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сухофрукт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  (Курага.)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 – главные часы России.  (Куранты.)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 – головной убор.   (Фуражка.)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 – трудолюбивое насекомое.  (Муравей.)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 – деревянный сказочный герой.   (Буратино.)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УРА _ – японский рыцарь.    (Самурай.)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– домик собаки.   (Конура.)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УРА – самый подвижный школьный урок.   (Физкультура.)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28596" y="1857364"/>
            <a:ext cx="850112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Подведение итогов.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Еще раз  Поздравляем вас с праздником – с Днем защитника Отечества!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Желаем вам здоровья, и пусть небо над Россией и над всем миром всегда будет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голубым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чистым!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Наша Армия сильна –защищает мир 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Наши солдаты сильны –охраняют нас они!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90.fastpic.ru/big/2017/0222/e4/f8f318d56305319b624730a0d2c057e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807249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ytechstyle.ru/wp-content/uploads/2011/02/thumbnail_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807249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5a3/0003748a-7f5a1f17/img1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8072494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elikol.ru/dosta/%D0%97%D0%B8%D0%BC%D1%8B%2C+%D0%B2%D0%B5%D1%81%D0%BD%D1%8B%2C+%D0%BB%D0%B5%D1%82%D0%B0+%D0%B8+%D0%BE%D1%81%D0%B5%D0%BD%D0%B8a/img2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33474"/>
            <a:ext cx="8501122" cy="501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42910" y="1357298"/>
            <a:ext cx="8072494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55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000055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>
              <a:solidFill>
                <a:srgbClr val="000055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всей души поздравляю с Днем защитника Отечества,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праздником крепкой силы и бравого мужества.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Желаю прочных нервов и стального здоровья,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настоящей выдержки и неизменной справедливости в жизни.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Пусть характер позволяет проявлять мужество в любом бою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мягкость по отношению к близким людям,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пусть душу наполняет свет отваги, а сердце — мудрость и любовь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785786" y="1571612"/>
            <a:ext cx="71438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всей души мы поздравляем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Вас с Двадцать третьим февраля!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 День защитника желаем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Быть гордостью страны всегда.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Желаем быть для всех примером,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Желаем Вам удач в делах,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работе оставаться первым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быть разборчивым в друзьях.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Пусть Вас не трогают заботы,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семье — всё гладко, в доме — смех.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Желаем крепкого здоровья,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Пусть Вам сопутствует успех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85786" y="1428736"/>
            <a:ext cx="750099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мужество, за доблесть и отвагу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вам сегодня говорим.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Защитников любимых поздравляем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вот что пожелать сейчас хотим: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Любви, успехов, счастья и достатка,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Удачи и везения в делах,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Дорог прямых, проторенных и гладких,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Лишь преданных друзей и всяких благ.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42910" y="1857364"/>
            <a:ext cx="785818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 Днем защитника поздравить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Разрешите от души!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Непременно всем желаем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Мира, счастья и любви.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Богатырского здоровья,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Уваженья и почета,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Славы, мужества друзья.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23 Февраля!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</TotalTime>
  <Words>804</Words>
  <Application>Microsoft Office PowerPoint</Application>
  <PresentationFormat>Экран (4:3)</PresentationFormat>
  <Paragraphs>120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</cp:revision>
  <dcterms:created xsi:type="dcterms:W3CDTF">2018-02-22T02:03:32Z</dcterms:created>
  <dcterms:modified xsi:type="dcterms:W3CDTF">2018-02-22T02:53:26Z</dcterms:modified>
</cp:coreProperties>
</file>