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BD8-3F34-48DE-83D1-326447ABCD38}" type="datetimeFigureOut">
              <a:rPr lang="ru-RU" smtClean="0"/>
              <a:pPr/>
              <a:t>31.01.2018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8E1C-D792-462F-8681-FC9FF31B12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BD8-3F34-48DE-83D1-326447ABCD38}" type="datetimeFigureOut">
              <a:rPr lang="ru-RU" smtClean="0"/>
              <a:pPr/>
              <a:t>31.01.2018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8E1C-D792-462F-8681-FC9FF31B12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BD8-3F34-48DE-83D1-326447ABCD38}" type="datetimeFigureOut">
              <a:rPr lang="ru-RU" smtClean="0"/>
              <a:pPr/>
              <a:t>31.01.2018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8E1C-D792-462F-8681-FC9FF31B12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BD8-3F34-48DE-83D1-326447ABCD38}" type="datetimeFigureOut">
              <a:rPr lang="ru-RU" smtClean="0"/>
              <a:pPr/>
              <a:t>31.01.2018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8E1C-D792-462F-8681-FC9FF31B12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BD8-3F34-48DE-83D1-326447ABCD38}" type="datetimeFigureOut">
              <a:rPr lang="ru-RU" smtClean="0"/>
              <a:pPr/>
              <a:t>31.01.2018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8E1C-D792-462F-8681-FC9FF31B12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BD8-3F34-48DE-83D1-326447ABCD38}" type="datetimeFigureOut">
              <a:rPr lang="ru-RU" smtClean="0"/>
              <a:pPr/>
              <a:t>31.01.2018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8E1C-D792-462F-8681-FC9FF31B12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BD8-3F34-48DE-83D1-326447ABCD38}" type="datetimeFigureOut">
              <a:rPr lang="ru-RU" smtClean="0"/>
              <a:pPr/>
              <a:t>31.01.2018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8E1C-D792-462F-8681-FC9FF31B12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BD8-3F34-48DE-83D1-326447ABCD38}" type="datetimeFigureOut">
              <a:rPr lang="ru-RU" smtClean="0"/>
              <a:pPr/>
              <a:t>31.01.2018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8E1C-D792-462F-8681-FC9FF31B12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BD8-3F34-48DE-83D1-326447ABCD38}" type="datetimeFigureOut">
              <a:rPr lang="ru-RU" smtClean="0"/>
              <a:pPr/>
              <a:t>31.01.2018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8E1C-D792-462F-8681-FC9FF31B12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BD8-3F34-48DE-83D1-326447ABCD38}" type="datetimeFigureOut">
              <a:rPr lang="ru-RU" smtClean="0"/>
              <a:pPr/>
              <a:t>31.01.2018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8E1C-D792-462F-8681-FC9FF31B12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ABD8-3F34-48DE-83D1-326447ABCD38}" type="datetimeFigureOut">
              <a:rPr lang="ru-RU" smtClean="0"/>
              <a:pPr/>
              <a:t>31.01.2018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938E1C-D792-462F-8681-FC9FF31B12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81ABD8-3F34-48DE-83D1-326447ABCD38}" type="datetimeFigureOut">
              <a:rPr lang="ru-RU" smtClean="0"/>
              <a:pPr/>
              <a:t>31.01.2018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938E1C-D792-462F-8681-FC9FF31B1233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04900" y="1071546"/>
            <a:ext cx="6896124" cy="3500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37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Математический вечер</a:t>
            </a:r>
          </a:p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«Мы бросаем скуке вызов»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 rot="10800000" flipV="1">
            <a:off x="357158" y="428859"/>
            <a:ext cx="83582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 Конкурс: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«Переставляшки».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Буквы, из которых составлены слова, имеющие отношение к математике,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перепутались: восстановите слова.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каждое правильно составленное слово – 1 балл.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Слова: ТИР, СЛЮП, ГРУК, СОЛИЧ, МУСАМ.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34" y="642918"/>
            <a:ext cx="8429684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57158" y="2143116"/>
            <a:ext cx="8429684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(ТРИ, ПЛЮС, КРУГ, ЧИСЛО, СУММА).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57224" y="1285860"/>
            <a:ext cx="8001056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4конкурс: « викторина»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Высший балл в школах России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Сколько лет спал Илья Муромец?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Треугольный платок.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Соперник нолика.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Если съесть одну сливу, то что останется?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Что длиннее: 1 км шоссе или 1000 м тропинки?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Как называется прибор для измерения углов?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42910" y="1214422"/>
            <a:ext cx="778674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4конкурс: « викторина»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Высший балл в школах России. (5)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Сколько лет спал Илья Муромец? (33)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Треугольный платок. (Косынка.)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Соперник нолика. (Крестик.)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Если съесть одну сливу, то что останется? (Косточка.)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Что длиннее: 1 км шоссе или 1000 м тропинки? (Равны.)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Как называется прибор для измерения углов? (Транспортир.)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928662" y="1000108"/>
            <a:ext cx="800105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конкурс «Задача на внимание».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697" name="AutoShape 1" descr="hello_html_61149e6d.gif"/>
          <p:cNvSpPr>
            <a:spLocks noChangeAspect="1" noChangeArrowheads="1"/>
          </p:cNvSpPr>
          <p:nvPr/>
        </p:nvSpPr>
        <p:spPr bwMode="auto">
          <a:xfrm>
            <a:off x="0" y="457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42910" y="2143116"/>
            <a:ext cx="79296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рисунках подсчитать число треугольников.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(9 треугольников).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5" y="1214422"/>
          <a:ext cx="4572031" cy="4429156"/>
        </p:xfrm>
        <a:graphic>
          <a:graphicData uri="http://schemas.openxmlformats.org/drawingml/2006/table">
            <a:tbl>
              <a:tblPr/>
              <a:tblGrid>
                <a:gridCol w="1583672"/>
                <a:gridCol w="824664"/>
                <a:gridCol w="2163695"/>
              </a:tblGrid>
              <a:tr h="19824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69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98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857224" y="1214422"/>
            <a:ext cx="4714908" cy="3929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1643050"/>
            <a:ext cx="8501122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конкурс «Исправь ошибки».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данных словах требуется исправить ошибки.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каждую правильно исправленную ошибку – 1 балл.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Вектор,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Лучь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Деаметор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Длинна,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Акружносьть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Примой угол,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Точька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Трехугольник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Примая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42844" y="1571612"/>
            <a:ext cx="857256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Шуточные вопросы 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lang="en-US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часы показывают верное время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только два раза в сутки?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42910" y="2000240"/>
            <a:ext cx="82153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Что нужно сделать , чтобы отпилить ветку,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которой сидит ворона ,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потревожив ее?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00034" y="1857364"/>
            <a:ext cx="80010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3. В комнате  горело 7 свечей. Проходил мимо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человек, потушил  2 свечи.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свечей осталось?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1500174"/>
            <a:ext cx="764386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интереса к изучению математики;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мышления, логики, внимания, эрудиции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находчивости;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дружеских отношений, умения работать командой.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Оборудование: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Высказывание о математике. Компьютер, проектор, экран 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Презентация,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бумажки с цифрами 1 и 2,  листа бумаги и ручки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214414" y="2214554"/>
            <a:ext cx="7000924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1.которые стоят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Подождать, пока она  улетит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Две, остальные  сгорели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00034" y="1357298"/>
            <a:ext cx="792961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момент начала с Наполеоном в России было 110 тысяч казаков.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2/11 из них приняли участие в войне 1812года.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Сколько казаков приняло участие в войне?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71472" y="1643050"/>
            <a:ext cx="792961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Сражение под  Бородино начали 135000 французских и 120000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русских воинов. Погибло 58500 французов и 45600 русских.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Сколько воинов приняло участие  в битве, сколько их осталось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поле боя?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71472" y="1428736"/>
            <a:ext cx="678661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Ответы:</a:t>
            </a:r>
            <a:endParaRPr lang="en-US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1.   20000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 255000- приняли участие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104100 - погибли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85720" y="1785926"/>
            <a:ext cx="8572560" cy="35394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Подведение итогов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Ребята, закончился наш математический   вечер.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показали хорошие знания по математике,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правильно применяли эти знания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конкурсах и заданиях.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Сообща решали поставленные перед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вами задачи  т.е. трудились коллективно.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1857364"/>
            <a:ext cx="792961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мероприятия: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Математика - древняя наука. Она возникла сотни и даже тысячи лет назад.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первоначально означало слово «математика»? (это  учиться)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1571612"/>
            <a:ext cx="807249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Сегодня, ребята, мы проводим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Математический вечер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«Мы бросаем скуке вызов»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между командами 5-6 классов.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ходу нашего вечера мы познакомимся с загадочным и интересным миром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занимательной математики. Вечер наш пройдет в виде соревнований между командами.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Вам будут предложены различные вопросы, задания, конкурсы.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победить, вы должны быть активными, стремиться,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быстрее других правильно ответить на вопрос или выполнить задание,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проявить смекалку и находчивость. За каждый правильный ответ будет даваться 1 балл.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Победит та команда, которая наберет наибольшее количество баллов.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1643050"/>
            <a:ext cx="8286808" cy="35394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Числа в нашей жизни встречаются всегда и везде, а не только в математике.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Существует много пословиц и поговорок, в которых упоминаются числа,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этом они играют очень важную роль. Для разминки я зачитываю начало пословиц,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которых встречаются цифры, а  вы  должны  завершить ее.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28662" y="1643050"/>
            <a:ext cx="7715304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 конкурс.  Разминка команд.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Семеро одного….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Один в поле не….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Семь раз отмерь….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Не имей сто рублей, а 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5.Лучше один раз увидеть…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6.Два сапога….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7.Семь пятниц…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2910" y="1571612"/>
            <a:ext cx="792961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 конкурс.  Разминка команд.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Семеро одного (не ждут).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Один в поле не (воин).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Семь раз отмерь (один отрежь).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Не имей сто рублей, а (имей сто друзей) и т. 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5.Лучше один раз увидеть… (чем 100 раз услышать)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6.Два сапога….( пара)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7.Семь пятниц… (на неделе)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 rot="10800000" flipV="1">
            <a:off x="571472" y="1244079"/>
            <a:ext cx="8072494" cy="455509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 Конкурс: «Лучший счетчик»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Каждой команде нужно решить математическую цепочку,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промежуточные ответы можно записать на доске,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сделает один участник от команды. Победит та команда,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которая быстрее получит правильный ответ: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класс: 60+40-37-33-12-8+6=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класс: 80+20-16-24-15+5-50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34" y="1928802"/>
            <a:ext cx="8286808" cy="10772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класс: 60+40-37-33-12-8+6= (16)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класс: 80+20-16-24-15+5-50 = (0).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645</Words>
  <Application>Microsoft Office PowerPoint</Application>
  <PresentationFormat>Экран (4:3)</PresentationFormat>
  <Paragraphs>137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14</cp:revision>
  <dcterms:created xsi:type="dcterms:W3CDTF">2018-01-30T23:51:14Z</dcterms:created>
  <dcterms:modified xsi:type="dcterms:W3CDTF">2018-01-31T09:03:29Z</dcterms:modified>
</cp:coreProperties>
</file>