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1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B71E5E-5E3E-4D3D-8421-1658BE077EC3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F32923-30AE-4400-B170-874882D81F4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898835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21 февраль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т1олгохалкъазул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рахьдал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мац1алъул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Тадбиралъул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мурад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мац1алде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рокьи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lang="ru-RU" sz="36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ижизаби.Рахьдал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мац1 гьеч1они,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гьеч1о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миллат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гьелъул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мадани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рух1ияб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бечелъи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Умумузирса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тараб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хазина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ц1уни-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ч1они,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ц1унуларо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халкъ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1"/>
          <p:cNvSpPr>
            <a:spLocks noChangeArrowheads="1"/>
          </p:cNvSpPr>
          <p:nvPr/>
        </p:nvSpPr>
        <p:spPr bwMode="auto">
          <a:xfrm>
            <a:off x="0" y="0"/>
            <a:ext cx="8362289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Авар  мац1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адабият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цебет1езабурал,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бечелъизабуразул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ц1арал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рехсе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1"/>
          <p:cNvSpPr>
            <a:spLocks noChangeArrowheads="1"/>
          </p:cNvSpPr>
          <p:nvPr/>
        </p:nvSpPr>
        <p:spPr bwMode="auto">
          <a:xfrm>
            <a:off x="642910" y="500042"/>
            <a:ext cx="64294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6.Кицаби  лъуг1изаре.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1)Лъик1аб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гьудуллъи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2)Гъвет1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кьалбаз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ккола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3)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ц1еч1они,..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Жиндиего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чодул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5)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Бицине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вортуге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6)Х1алт1арасда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лъала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1"/>
          <p:cNvSpPr>
            <a:spLocks noChangeArrowheads="1"/>
          </p:cNvSpPr>
          <p:nvPr/>
        </p:nvSpPr>
        <p:spPr bwMode="auto">
          <a:xfrm>
            <a:off x="500034" y="0"/>
            <a:ext cx="635798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baseline="0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baseline="0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7.Бицанк1аби  ч1вай.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1)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Куркьби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ругеб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боржунареб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Бохдул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гьеч1еб -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бекерулеб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2)  Бец1аб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бокьоб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кьарияб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3 ) Квананаг1ан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гьарзалъулеб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Гьекъанаг1ан  г1умерлъулеб?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4) Т1аса  босанаг1ан - к1одолъулеб,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Т1ад  лъунаг1ан  гьит1инлъулеб?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5)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Жибго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хъах1аб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щакъи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Хъвадарулеб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къалам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6) К1ал  гьеч1еб  г1акъил.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1"/>
          <p:cNvSpPr>
            <a:spLocks noChangeArrowheads="1"/>
          </p:cNvSpPr>
          <p:nvPr/>
        </p:nvSpPr>
        <p:spPr bwMode="auto">
          <a:xfrm>
            <a:off x="857224" y="0"/>
            <a:ext cx="757242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8.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Лъалищ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нужеда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?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1)Рук1ана  г1адатал  жал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хасал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шарт1аз, зах1матаб  г1умруялъ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рижарал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хадур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зарарияллъун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лъугьарал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г1адатал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рук1арал?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2.Дунялалда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машгьурав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суратал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рахъулев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дагъистанияв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Эркенлъи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ялъуни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хвел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лъил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4.Дагъистан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Россиягун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цолъараб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  <a:endParaRPr lang="ru-RU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5.Дагъистаналда  чан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шагьар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6.Бихьинчиясул  лъик1ал  г1амалазда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гъорлъ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рехсезе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мустах1икъал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хаситал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7.Ч1ужуг1аданалъул  лъик1ал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хасиятал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ккола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1"/>
          <p:cNvSpPr>
            <a:spLocks noChangeArrowheads="1"/>
          </p:cNvSpPr>
          <p:nvPr/>
        </p:nvSpPr>
        <p:spPr bwMode="auto">
          <a:xfrm>
            <a:off x="0" y="0"/>
            <a:ext cx="7358082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9.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Руссинаре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Мохмох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Мурапа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Т1ех -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Чуду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Богогьан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Пилпил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Бахча  -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Ц1илиц1 -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1"/>
          <p:cNvSpPr>
            <a:spLocks noChangeArrowheads="1"/>
          </p:cNvSpPr>
          <p:nvPr/>
        </p:nvSpPr>
        <p:spPr bwMode="auto">
          <a:xfrm>
            <a:off x="0" y="0"/>
            <a:ext cx="750095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10.кинидахъ  куч1дул.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Ясазе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васазе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ах!улел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Елъулаго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к1ал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К1алъалаго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Чурич1ого   бер-к1ал хъах1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Хъвач1ого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кьенсер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ч1ег1ер.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Ясалазда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берцинйихь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меседо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Месед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ц1унулеб  к1уни,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К1улал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рахалеб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гъамас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Гъансиниб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лъолеб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саг1ат,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Санк1иниб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лъолеб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г1арац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1"/>
          <p:cNvSpPr>
            <a:spLocks noChangeArrowheads="1"/>
          </p:cNvSpPr>
          <p:nvPr/>
        </p:nvSpPr>
        <p:spPr bwMode="auto">
          <a:xfrm>
            <a:off x="0" y="0"/>
            <a:ext cx="742952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кинидахъ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куч1дул  ах1ич1ел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ани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  бук1инароаан,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ц1ар  бук1инароан,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Рик1к1ада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сапаразда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къосинаан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рокьи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гьадиг1ан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Ракьалда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лъалароан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кинидахъ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Куч1дул  ах1ич1ел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Х1анч1аз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рачунел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бакънал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Чвахулеб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ц1адал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гьаркьал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Ц1адухъ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чедалъул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т1аг1ам,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Т1анхазул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кьерал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мах1ал                                                4.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Гьадин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рук1инч1о,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Гьадин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рич1ч1илароан,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кинидахъ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Куч1дул  ах1ич1ел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дуниял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г1умру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Г1агарлъизе  бук1инч1о,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Г1адан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хадув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хвеледухъ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Хиралъизе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вук1инч1о,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Даимлъиги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къоги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цолъизе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бук1инч1о,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кинидахъ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Куч1дул  ах1ич1ел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1"/>
          <p:cNvSpPr>
            <a:spLocks noChangeArrowheads="1"/>
          </p:cNvSpPr>
          <p:nvPr/>
        </p:nvSpPr>
        <p:spPr bwMode="auto">
          <a:xfrm>
            <a:off x="0" y="0"/>
            <a:ext cx="6721712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Кеч1али </a:t>
            </a:r>
            <a:r>
              <a:rPr kumimoji="0" lang="ru-RU" sz="3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щайгурин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3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щибаб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раг1иги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Кеч1али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щайгурин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щибаб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раг1иги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Маг1арулазул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хазина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Раг1ини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щайгурин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щибаб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жугьаги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Жавгьар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кьунаниги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дица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кьеларо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Бакъгун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цадахъ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гвангъарал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муг1рул: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Маг1арул  мц1  гьеч1ищ- гьеч1о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дол.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Карачелалъ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ралъдал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г1ат1ид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г1агарал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бакъназ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Жиндирабго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к1очон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чияраб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лъарав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щив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вук1аниги.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мац1ал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ч1агоо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гьарулел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Нилъеца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ч1агояб  ч1валеб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Ч1арала  г1адамаз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хуриса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сусур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Г1агараб  мац1алъулъ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бугебщинаб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Регъола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тохтураз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унтарал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ругънал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, 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Аваразул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калам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лъукъун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куц 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Мах1мудил  х1айранаб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чвахи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Гьанже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х1анч1их1орал  х1абургъараб  куц!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авар  мац1алъул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унтарал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г1усал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Ц1акъ  г1емерал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хирург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вугев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Расул  Х1амзатов.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1"/>
          <p:cNvSpPr>
            <a:spLocks noChangeArrowheads="1"/>
          </p:cNvSpPr>
          <p:nvPr/>
        </p:nvSpPr>
        <p:spPr bwMode="auto">
          <a:xfrm>
            <a:off x="0" y="0"/>
            <a:ext cx="9001156" cy="46166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Хириял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х1урматиял 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ц1уне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мац1,  бит1ун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цинго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к1алъай!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Чорок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гьабуге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  хъач1алги   маг1на   гьеч1елги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раг1абаздалъун. Мац1  ц1унич1они, ц1унуларо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миллат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гьелъул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маданият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рух1ияб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бечелъи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Умумуз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ирсалъе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тараб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хазина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ц1унич1они,   ц1у-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нуларо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халкъ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Нилъеца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  ц1унизе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ккола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ясбер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г1адин.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33CC"/>
              </a:solidFill>
              <a:latin typeface="Segoe Script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0" u="none" strike="noStrike" cap="none" normalizeH="0" dirty="0" smtClean="0">
                <a:ln>
                  <a:noFill/>
                </a:ln>
                <a:solidFill>
                  <a:srgbClr val="0033CC"/>
                </a:solidFill>
                <a:effectLst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ru-RU" sz="3600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ea typeface="Calibri" pitchFamily="34" charset="0"/>
                <a:cs typeface="Times New Roman" pitchFamily="18" charset="0"/>
              </a:rPr>
              <a:t>  мех  лъик1!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dell\Downloads\21 февраль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1"/>
            <a:ext cx="8643997" cy="619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57318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Баркула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мац1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бокьулезул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!!!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Картинки по запросу день  родного язы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7715304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6588663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Авар  мац1алъул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бечелъи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://minkultrd.ru/upload/iblock/e82/e82a3ed4eb6e8b56e18693884362e3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071546"/>
            <a:ext cx="178594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detectivebooks.ru/img/d/?src=35892559&amp;i=41&amp;ext=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642918"/>
            <a:ext cx="17145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riadagestan.ru/upload/iblock/7d3/7d31f9884419492d107b89212d7b910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857496"/>
            <a:ext cx="233268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iyalidnc.ru/upload/iblock/a3b/a3b4e8a0a410438126903440707a0152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642918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vestikavkaza.ru/upload/fbig/nvk/2014_Oct/Ushel-iz-zhizni-narodnyy-poet-Dagestana-Magomed-Abasil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714357"/>
            <a:ext cx="1714512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rospisatel.ru/images/Akhmedov_Magomed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3" y="3714752"/>
            <a:ext cx="157163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ru.yandex.net/i?id=46ae668a8854e431dd3023194d89c714&amp;n=13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4357694"/>
            <a:ext cx="4357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4.infourok.ru/uploads/ex/079d/0001c8d4-be0179af/hello_html_mc06c80a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3214686"/>
            <a:ext cx="17859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1"/>
          <p:cNvSpPr>
            <a:spLocks noChangeArrowheads="1"/>
          </p:cNvSpPr>
          <p:nvPr/>
        </p:nvSpPr>
        <p:spPr bwMode="auto">
          <a:xfrm>
            <a:off x="0" y="0"/>
            <a:ext cx="678102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Маг1арулазул  ч1ух1и.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285992"/>
            <a:ext cx="292895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_007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2428891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007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643050"/>
            <a:ext cx="2786082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1"/>
          <p:cNvSpPr>
            <a:spLocks noChangeArrowheads="1"/>
          </p:cNvSpPr>
          <p:nvPr/>
        </p:nvSpPr>
        <p:spPr bwMode="auto">
          <a:xfrm>
            <a:off x="714348" y="1"/>
            <a:ext cx="6000792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Малъе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умумуз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бицараб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Улбуцаги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бицунеб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Урхъула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духъ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авар  мац1,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Гъазимух1амад,Х1амзат,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Х1икматав  имам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Шамил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Аваралъ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к1алъалаан,-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Малъе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Мах1муд, Ц1адаса Х1амзат-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Ц1ар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назмучаг1и,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Нилъер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мац1алъ  ц1ализе,-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Малъе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тарихги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Дагъистанги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бокьизе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Кьолбол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васлъун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вук1ине,-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Малъе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Мух1амад  Г1умаров.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день  родного язы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871543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/>
          <p:cNvSpPr>
            <a:spLocks noChangeArrowheads="1"/>
          </p:cNvSpPr>
          <p:nvPr/>
        </p:nvSpPr>
        <p:spPr bwMode="auto">
          <a:xfrm>
            <a:off x="0" y="0"/>
            <a:ext cx="5707781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раг1изе  маг1арул  калам.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бижараб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кисан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бач1араб.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Балагьеян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г1алимзабаца.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Амма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дурр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гьаркьалги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кьералги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хиси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гьеч1еб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хазина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Дуца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рикъарал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бакъудасайищ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Рагье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балъголъи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балагьун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Дуца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росарал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ралъдадасайищ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раг1изе  маг1арул  калам.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гъвет1  гьит1инабин  г1айиб  ч1валев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щив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Г1ела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диеги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наслабазеги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хваниги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гьеч1еб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раг1изе  маг1арул  калам.                          2.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Умумуз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ракь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г1адин,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гьанже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ц1унун,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Ц1адулъан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инеги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нахъе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къаларо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ярагъги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чуги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чорхол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бух1иги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Бокьула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раг1изе  маг1арул  калам.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Г1исаев.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день  родного язы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85860"/>
            <a:ext cx="371477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1" name="Rectangle 1"/>
          <p:cNvSpPr>
            <a:spLocks noChangeArrowheads="1"/>
          </p:cNvSpPr>
          <p:nvPr/>
        </p:nvSpPr>
        <p:spPr bwMode="auto">
          <a:xfrm>
            <a:off x="3071802" y="1"/>
            <a:ext cx="571504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эбелалъул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умумузул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щалали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лъилали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бабал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Миллатго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гьеч1еллъун  хут1унгут1изе,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Хвезе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тоге,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бабал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бищун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лъик1аб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Щуго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имамасул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устарзабазул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Дунял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х1айранлъарав  Х1амзатовасул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Кинидахъ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ах1араб  кеч1 -  маг1арул  мац1,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Моц1рохъе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бицараб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маргьа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Г1орц1идал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кьурдулеб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кьег1ер  г1адинаб,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Кьурда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басандулеб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бурут1  г1адинаб,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мац1алда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къуват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бицуна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мац1алъул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г1орал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хъудула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Васал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мац1алда  к1алъалеб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Хехаб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чол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рек1арав  рак1алде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щола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Ясаз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маг1арул  мац1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бицунеб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Маргьабалъ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г1адинан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берцинлъула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Бице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эбелалъул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нилъерабго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мац1, -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Нужер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даг1багицин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берцинлъулин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Рахьдал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мац1алъ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кеч1  ц1алулелъул,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Нужер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к1ут1бигицин  к1арчанлъулин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гьелъ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Тубх1ат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Зургьлова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214</TotalTime>
  <Words>1082</Words>
  <Application>Microsoft Office PowerPoint</Application>
  <PresentationFormat>Экран (4:3)</PresentationFormat>
  <Paragraphs>256</Paragraphs>
  <Slides>18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dell</cp:lastModifiedBy>
  <cp:revision>25</cp:revision>
  <dcterms:created xsi:type="dcterms:W3CDTF">2017-03-09T18:17:22Z</dcterms:created>
  <dcterms:modified xsi:type="dcterms:W3CDTF">2018-02-19T22:12:59Z</dcterms:modified>
</cp:coreProperties>
</file>