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61" r:id="rId4"/>
    <p:sldId id="260" r:id="rId5"/>
    <p:sldId id="262" r:id="rId6"/>
    <p:sldId id="265" r:id="rId7"/>
    <p:sldId id="263" r:id="rId8"/>
    <p:sldId id="264" r:id="rId9"/>
    <p:sldId id="286" r:id="rId10"/>
    <p:sldId id="274" r:id="rId11"/>
    <p:sldId id="285" r:id="rId12"/>
    <p:sldId id="275" r:id="rId13"/>
    <p:sldId id="287" r:id="rId14"/>
    <p:sldId id="276" r:id="rId15"/>
    <p:sldId id="266" r:id="rId16"/>
    <p:sldId id="284" r:id="rId17"/>
    <p:sldId id="267" r:id="rId18"/>
    <p:sldId id="271" r:id="rId19"/>
    <p:sldId id="270" r:id="rId20"/>
    <p:sldId id="279" r:id="rId21"/>
    <p:sldId id="280" r:id="rId22"/>
    <p:sldId id="268" r:id="rId23"/>
    <p:sldId id="269" r:id="rId24"/>
    <p:sldId id="289" r:id="rId25"/>
    <p:sldId id="281" r:id="rId26"/>
    <p:sldId id="282" r:id="rId27"/>
    <p:sldId id="283" r:id="rId28"/>
    <p:sldId id="288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5411-31D4-4B43-83D7-E86D792716D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0FED-1E99-41F8-BA13-8CFED7977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10FED-1E99-41F8-BA13-8CFED79776D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46B152-B53D-4812-812D-8108D890374F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86D6A3-B085-42B2-8821-A3900C237B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ell\Pictures\надиршах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00105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4751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Мух!амад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Хуршилов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Надир-шагь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щущахъ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виххизави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878684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Ват1аналъул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бах1арчилъиялъул  х1акъалъулъ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кицаби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1.Ват1ан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хириясе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бук1унаро.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2.Ват1ан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кьибил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гьеч1еб  х1ет.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3.Ват1ан  гьеч1ев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гьеч1еб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таргьа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4.Ват1ан! Ват1ан!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абун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х1инч1ги  ах1долеб.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5.Ват1ан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кьибил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гьеч1еб  гъвет1.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6.Чияр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ракьалде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гочараб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лочнол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нилъерго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ракьалда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гъадилг1анги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бук1унареб.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7.Ват1ан  тун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арасе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талих1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кьоларо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8.Х1анч1иеги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жиндир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хирияб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9.Нилъер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чияр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бесдал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10.Ват1ан  ц1унун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хварасул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хвелцин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берцинаб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11.Х1анч1ие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бусенги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Ват1ан,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къоркъое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х1орги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Ват1ан.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12.Бах1арчиясул  ц1ар ц1вабзазде г1унт1улеб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13.Тушманасе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ч1вазег1ан,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жиндирго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къаданиб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ч1вазе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лъик1аб.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14.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лах1заталда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бах1арчиги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вахъунев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лах1заталда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жаниб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чилъиги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3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Ват1аналъул  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бах1арчилъиялъул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х1акъалъулъ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асарал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хъварал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поэтал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://xn--c1absb.xn--p1ai/wp-content/uploads/2016/01/Stihi-poety-1-2-1024x5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2866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57224" y="500042"/>
            <a:ext cx="757242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Ват1аналъул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бах1арчилъиялъул  х1акъалъулъ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асарал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хъварал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поэтал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Ганч1ил вас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-5кл.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Лъабго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гьунар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гьабурав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бах1арчи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-5кл.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3.Кицаби- 5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Ч1ибирикъ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Г1абасил М-5кл.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Т1аса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лъугьа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гьалмагъ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майор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Г1. Х.-5кл.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Ралъдал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7.«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Халкъалъул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ццин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Г1умарх1ажи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Шахтаманов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8.«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Рек1елъ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иях1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бугев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аск1овег1ан ц1ай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Мах1муд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9.«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Бах1арчиясул  куч1дул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Батирай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10.«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Хиянатчи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Ражаб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Д-М-6кл.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11.«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Россиялъул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солдатал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Р.Х!, -6кл.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12.«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Госпиталалъул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М.Г!.-6кл.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13.«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Разведчикал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Э.К.-6кл.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14.«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Маг1арулай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Асадулагь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М.-7кл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42984"/>
            <a:ext cx="7215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Зах1матал раг1аби.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Чулахъ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Ясир </a:t>
            </a:r>
            <a:r>
              <a:rPr lang="ru-RU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Сугъур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Ягъзият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Намартав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Къажарал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Такъия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Г1андалал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57224" y="0"/>
            <a:ext cx="757242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Зах1матал раг1аби.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Чулахъ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гьеч1ев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Ясир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асир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Сугъур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цебе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маг1арулаз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квасул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кунал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бессулеб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бук1араб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ххам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Ягъзият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тунк1ил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балеб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Намартав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рек1к1ав.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Къажарал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Ираналъул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халкъалда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ц1ар.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Такъия-хвалчада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кот1изе к1олареб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махх-чарамалъул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т1агъур.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Г1андалал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786742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37978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Ханзабазулги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хан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 в дагеста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7867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</a:rPr>
              <a:t>Г!андаллъиялда</a:t>
            </a:r>
            <a:r>
              <a:rPr lang="ru-RU" sz="3200" b="1" dirty="0" smtClean="0">
                <a:solidFill>
                  <a:schemeClr val="bg1"/>
                </a:solidFill>
              </a:rPr>
              <a:t>   </a:t>
            </a:r>
            <a:r>
              <a:rPr lang="ru-RU" sz="3200" b="1" dirty="0" err="1" smtClean="0">
                <a:solidFill>
                  <a:schemeClr val="bg1"/>
                </a:solidFill>
              </a:rPr>
              <a:t>бекараб</a:t>
            </a:r>
            <a:r>
              <a:rPr lang="ru-RU" sz="3200" b="1" dirty="0" smtClean="0">
                <a:solidFill>
                  <a:schemeClr val="bg1"/>
                </a:solidFill>
              </a:rPr>
              <a:t>   </a:t>
            </a:r>
            <a:r>
              <a:rPr lang="ru-RU" sz="3200" b="1" dirty="0" err="1" smtClean="0">
                <a:solidFill>
                  <a:schemeClr val="bg1"/>
                </a:solidFill>
              </a:rPr>
              <a:t>хвалчен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 в дагеста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надир ша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42968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35729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1586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Жиндирго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рагъухъабигун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Надир-шагь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22880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Сценка: </a:t>
            </a:r>
            <a:r>
              <a:rPr lang="ru-RU" sz="32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Шагьасул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чапар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сугъул</a:t>
            </a:r>
            <a:r>
              <a:rPr lang="ru-RU" sz="32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Ролалал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х1ала: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Шагьасул</a:t>
            </a: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чапар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Нажмудинов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Х1абиб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Г1андалазул </a:t>
            </a:r>
            <a:r>
              <a:rPr lang="ru-RU" sz="3200" b="1" dirty="0" err="1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рагъухъан</a:t>
            </a: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Мирза: </a:t>
            </a:r>
            <a:r>
              <a:rPr lang="ru-RU" sz="32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Х!усенов</a:t>
            </a:r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Мух1амадамин.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port.az/storage/news/6f5c2ac98ac166e4c38c9ce47700a99e/2077ea8f-41cc-4b6a-a08c-740039050267_6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Аллагьасул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ракьалда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вугев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вакил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х1алк1олъи  ц1ик1к1арав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шагьазулги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шагь.Дица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г1андалазда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буюрулеб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квалквал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тун,мах1а-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дерил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габурлъухъе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бак1алде,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росабазул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х1урмат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г1адамаздасан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ракълие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к1алъазе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вакилзаби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т1олго  г1андалазул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боялда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бак1арараб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ярагъги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босун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 рит1еян.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Ракьалда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цох1ониги  г1алимчиясда   рик1к1ине  х1алк1оларебг1ан  г1е-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мераб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аскаралъе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г1иязул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рехъаби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гьединго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бищун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лъик1ал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чуязул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илхъабиги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къот1ун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рачеянги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буюрула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нижеца.Дир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хъабазе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к1алдисел  г1адамазе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хъулухъалъе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берцинал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рихьун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ясалги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рит1е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радал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бакъ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баккилалде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т1алабал  т1ура-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зарич1они,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аскаралъ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рахъулъун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лъугьинаризе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29879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Дарсил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Мух!амад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Хуршилов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Надир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шагь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щахъ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виххизави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къиса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Дарсил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мурад: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Авторасул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г1умру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адабият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рак1алде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щвезаби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Маг1арулазул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чилъи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борцунеб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роцен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тавакал,бах1арчилъи, къвак1и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бук1ин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гъваридго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бич1ч1изаби.Дагъиста-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налъул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тарих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гъваридго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лъай.Ват1анал-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рокьи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бижизаби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Дарсиде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къвариг1унел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алатал: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компьютер,слай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Дал,интерактивияб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доска,суратал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би,карта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247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8861721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Данде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бак1арун бук1араб  бода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гъорлъ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ццин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бахъиналъ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хъуй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багъарана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басралъи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нижеца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биччаларо,нич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т1аг1арав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- Г1адан  хут1ич1ого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ракьалда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жаназабилъун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регила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амма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рижарал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муг1рузда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тушманасул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цох1о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галицин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ч1езе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биччаларо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г1андалал!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т1аде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щвана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Чуял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кьолой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чарамул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хвалчаби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архида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ккве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-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г1адамал!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Эркенал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муг1рузул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херал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чаг1и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г1олохъаби!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Балагьав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нилъер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кавудухъе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бегьулеб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 Ях1-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намус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бугевщинав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цок1алго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тушманасда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данде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вахъа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басра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гьарурал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яцал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ясал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улбул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руччаби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гьару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рал г1андалазул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бихьинал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рихьизег1ан,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рахъаги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къаркъала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ц1адабе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ккун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бух1аги!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ч1ег1ераб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басралъи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кидаго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бук1ине  гьеч1о!                           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Валлагь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гьородахъ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риччала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нилъеца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тушбаби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Гьидерил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г1алимчи Г1урадаса  Ибрагьим-х1ажияс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Надирихъе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бит1араб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агътида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хъвалеб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бук1ана: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Аллагьасул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ц1аралдалъун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гьарулеб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нижеца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дуда,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Къуръаналъул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амрабазе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мут1иг1лъеян. Т1адрусса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нужерго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ракьазде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Гьедун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абулеб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нужергун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ниже  х1ажат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гьеч1о.Шамхаласул  г1адамазде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данде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рагъизе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ц1акъго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бокьун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гьеч1о,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анкьумуму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батараб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гьудуллъи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бугелъул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гьезулгун.Нужеца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биял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г1одоре  т1о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.Я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цогидазе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нижеца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киданиги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магъало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кьеч1о,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кьезеги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гьеч1о. </a:t>
            </a:r>
            <a:r>
              <a:rPr lang="ru-RU" sz="24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ьарулеб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нахъе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аян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рокъоре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т1адруссаян.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амма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нужеца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ракълилаб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куцалда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нижер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теч1они,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Аллагьас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хъвараб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гурони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бихьиларо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dell\Pictures\ибрагимх1ажи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3"/>
            <a:ext cx="4786346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42968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797205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endParaRPr lang="ru-RU" sz="2600" b="1" dirty="0" smtClean="0">
              <a:solidFill>
                <a:srgbClr val="215868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r>
              <a:rPr lang="ru-RU" sz="2600" b="1" dirty="0" smtClean="0">
                <a:solidFill>
                  <a:srgbClr val="21586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Жиндирго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рагъухъабигун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Надир-шагь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 в дагеста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8713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Авария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эркенго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бугебг1ан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заманалда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Дагъистан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Рагьулеб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к1ул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Надирихъе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щолароан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А.Локарн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dnoselchane.ru/images/photogallery/109_20130116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odnoselchane.ru/images/photogallery/27_from_buf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27146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odnoselchane.ru/images/photogallery/408_20110101_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14554"/>
            <a:ext cx="31432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80938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Ч!охъ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Хиц!иб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Мох!об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 в дагеста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4399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71540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Балагьав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нилъер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кавудухъе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бегьулеб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!-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намус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бугевщинав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чи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ок1алго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тушманасда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данде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вахъ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!(г1андал.)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 в дагеста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Боркьараб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бугеб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заманалда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г1андадерил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рагъухъанасда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раг1ула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эбелалъул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гьари-дуг1а: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Аллагь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 ват1ан  ц1унулесе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къуват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дир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асасе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х1ал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!!!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дир шах в дагеста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79296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0"/>
            <a:ext cx="828680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324" y="324433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Хвалда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цере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Чупалас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ах1ана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0"/>
            <a:ext cx="850112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Хвалда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Чупалас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х1ана: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Тушбабазул  х1ат1ида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гъоркь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ракь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багъаризаби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рорта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рорта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бах1арзал!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f0522a9fc99a4994d8fa7c5c174b0bd6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7256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Pictures\согратл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572008"/>
            <a:ext cx="44291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74142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Эбелалъухъ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г!енеккуларел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Ват!аналъеги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мут1иг1лъуларел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Рисунок 17" descr="2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429024" cy="285752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moycomp\Desktop\3f43785695ceba9f55dbbbeee7ca7fa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643050"/>
            <a:ext cx="442915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надир ша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869981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endParaRPr lang="ru-RU" sz="2600" b="1" dirty="0" smtClean="0">
              <a:solidFill>
                <a:srgbClr val="215868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1413" algn="l"/>
              </a:tabLst>
            </a:pPr>
            <a:r>
              <a:rPr lang="ru-RU" sz="2600" b="1" dirty="0" smtClean="0">
                <a:solidFill>
                  <a:srgbClr val="21586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21586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Ахирисеб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гьужум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Дагъистаналда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215868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адирил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артинки по запросу надир ша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5011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"/>
            <a:ext cx="864396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Къот1ел  ц1езабе.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1.Хиц1иб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магъилъ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аск1об  бук1араб  росу?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2. 1739соналъ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Надирица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кверде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босараб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Индиялъул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шагьар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3.Кинаб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магъилъ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Надирил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щущазабураб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4.Барзу-ялу муг1рул раг1алдеги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кьурулъа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гъоркье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рехарав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багьадур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5.Надир-шагьасул  ц1оралда  ч1варав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вацасул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ц1ар?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6.Надир-шагьасул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бодул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цевехъан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7.Г1андалазул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рагъул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цевехъан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8.Надирил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рагъухъабаз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г1азаб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ч1варав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херав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9.Ч1арада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районалъул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Гьочоса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багьадур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10.Къарахъа  жамаг1аталъул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росулъа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колев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Анлъкилищ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1" y="3929070"/>
          <a:ext cx="3786215" cy="2357450"/>
        </p:xfrm>
        <a:graphic>
          <a:graphicData uri="http://schemas.openxmlformats.org/drawingml/2006/table">
            <a:tbl>
              <a:tblPr/>
              <a:tblGrid>
                <a:gridCol w="549123"/>
                <a:gridCol w="452392"/>
                <a:gridCol w="556940"/>
                <a:gridCol w="556940"/>
                <a:gridCol w="556940"/>
                <a:gridCol w="556940"/>
                <a:gridCol w="556940"/>
              </a:tblGrid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7" y="1071546"/>
          <a:ext cx="5715043" cy="4714910"/>
        </p:xfrm>
        <a:graphic>
          <a:graphicData uri="http://schemas.openxmlformats.org/drawingml/2006/table">
            <a:tbl>
              <a:tblPr/>
              <a:tblGrid>
                <a:gridCol w="889943"/>
                <a:gridCol w="674320"/>
                <a:gridCol w="830156"/>
                <a:gridCol w="830156"/>
                <a:gridCol w="830156"/>
                <a:gridCol w="830156"/>
                <a:gridCol w="830156"/>
              </a:tblGrid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Ч!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хъ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ц1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гь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Гъ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Х1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х1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хъ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853470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Р/х1.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Г1андалазул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жавабал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рек1ехъе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лъазаризе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Бихьугеги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лъагеги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лъиданиги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рагъул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кьог1лъи!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           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Ц!унани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Аллагьас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г!асилъиялдаса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Къо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мех  лъик1!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500298" y="3500438"/>
            <a:ext cx="142876" cy="142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0501354" y="264318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ll\Pictures\магомед хур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28802"/>
            <a:ext cx="3357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odnoselchane.ru/images/photogallery/27_20140722_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28802"/>
            <a:ext cx="514353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2125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Гъуниб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районалъул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Сугъралъ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росу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img.ria.ru/images/93427/99/9342799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3.mycdn.me/image?id=535627705844&amp;t=20&amp;plc=WEB&amp;tkn=*-itGuX6AWvIy1b404vRrHscUvd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858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165942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863249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Темир-Хан  Шураб  бук1араб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реалияб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училище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магомед хуршил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1439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"/>
            <a:ext cx="8429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Гьудулзабигун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Мух1амад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Хуршилов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магомед хуршил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54292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магомед хуршил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857364"/>
            <a:ext cx="28575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77796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50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абилел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соназ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лъуг1изабуна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хъван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Ват1ан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щиб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кколеб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Ват1аналъул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бах1арчилъиялъул  х1акъалъулъ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хъварал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кицаби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рак1алде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щвезаре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kopskul9.ucoz.ru/3/30146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876"/>
            <a:ext cx="428628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1138</Words>
  <Application>Microsoft Office PowerPoint</Application>
  <PresentationFormat>Экран (4:3)</PresentationFormat>
  <Paragraphs>299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23</cp:revision>
  <dcterms:created xsi:type="dcterms:W3CDTF">2017-03-10T12:32:19Z</dcterms:created>
  <dcterms:modified xsi:type="dcterms:W3CDTF">2018-02-25T09:09:09Z</dcterms:modified>
</cp:coreProperties>
</file>